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 id="2147483655" r:id="rId4"/>
  </p:sldMasterIdLst>
  <p:notesMasterIdLst>
    <p:notesMasterId r:id="rId6"/>
  </p:notesMasterIdLst>
  <p:handoutMasterIdLst>
    <p:handoutMasterId r:id="rId7"/>
  </p:handoutMasterIdLst>
  <p:sldIdLst>
    <p:sldId id="286" r:id="rId5"/>
  </p:sldIdLst>
  <p:sldSz cx="43891200" cy="32918400"/>
  <p:notesSz cx="6858000" cy="9144000"/>
  <p:defaultTextStyle>
    <a:defPPr>
      <a:defRPr lang="en-US"/>
    </a:defPPr>
    <a:lvl1pPr marL="0" algn="l" defTabSz="4387498" rtl="0" eaLnBrk="1" latinLnBrk="0" hangingPunct="1">
      <a:defRPr sz="8600" kern="1200">
        <a:solidFill>
          <a:schemeClr val="tx1"/>
        </a:solidFill>
        <a:latin typeface="+mn-lt"/>
        <a:ea typeface="+mn-ea"/>
        <a:cs typeface="+mn-cs"/>
      </a:defRPr>
    </a:lvl1pPr>
    <a:lvl2pPr marL="2193749" algn="l" defTabSz="4387498" rtl="0" eaLnBrk="1" latinLnBrk="0" hangingPunct="1">
      <a:defRPr sz="8600" kern="1200">
        <a:solidFill>
          <a:schemeClr val="tx1"/>
        </a:solidFill>
        <a:latin typeface="+mn-lt"/>
        <a:ea typeface="+mn-ea"/>
        <a:cs typeface="+mn-cs"/>
      </a:defRPr>
    </a:lvl2pPr>
    <a:lvl3pPr marL="4387498" algn="l" defTabSz="4387498" rtl="0" eaLnBrk="1" latinLnBrk="0" hangingPunct="1">
      <a:defRPr sz="8600" kern="1200">
        <a:solidFill>
          <a:schemeClr val="tx1"/>
        </a:solidFill>
        <a:latin typeface="+mn-lt"/>
        <a:ea typeface="+mn-ea"/>
        <a:cs typeface="+mn-cs"/>
      </a:defRPr>
    </a:lvl3pPr>
    <a:lvl4pPr marL="6581246" algn="l" defTabSz="4387498" rtl="0" eaLnBrk="1" latinLnBrk="0" hangingPunct="1">
      <a:defRPr sz="8600" kern="1200">
        <a:solidFill>
          <a:schemeClr val="tx1"/>
        </a:solidFill>
        <a:latin typeface="+mn-lt"/>
        <a:ea typeface="+mn-ea"/>
        <a:cs typeface="+mn-cs"/>
      </a:defRPr>
    </a:lvl4pPr>
    <a:lvl5pPr marL="8774990" algn="l" defTabSz="4387498" rtl="0" eaLnBrk="1" latinLnBrk="0" hangingPunct="1">
      <a:defRPr sz="8600" kern="1200">
        <a:solidFill>
          <a:schemeClr val="tx1"/>
        </a:solidFill>
        <a:latin typeface="+mn-lt"/>
        <a:ea typeface="+mn-ea"/>
        <a:cs typeface="+mn-cs"/>
      </a:defRPr>
    </a:lvl5pPr>
    <a:lvl6pPr marL="10968739" algn="l" defTabSz="4387498" rtl="0" eaLnBrk="1" latinLnBrk="0" hangingPunct="1">
      <a:defRPr sz="8600" kern="1200">
        <a:solidFill>
          <a:schemeClr val="tx1"/>
        </a:solidFill>
        <a:latin typeface="+mn-lt"/>
        <a:ea typeface="+mn-ea"/>
        <a:cs typeface="+mn-cs"/>
      </a:defRPr>
    </a:lvl6pPr>
    <a:lvl7pPr marL="13162488" algn="l" defTabSz="4387498" rtl="0" eaLnBrk="1" latinLnBrk="0" hangingPunct="1">
      <a:defRPr sz="8600" kern="1200">
        <a:solidFill>
          <a:schemeClr val="tx1"/>
        </a:solidFill>
        <a:latin typeface="+mn-lt"/>
        <a:ea typeface="+mn-ea"/>
        <a:cs typeface="+mn-cs"/>
      </a:defRPr>
    </a:lvl7pPr>
    <a:lvl8pPr marL="15356237" algn="l" defTabSz="4387498" rtl="0" eaLnBrk="1" latinLnBrk="0" hangingPunct="1">
      <a:defRPr sz="8600" kern="1200">
        <a:solidFill>
          <a:schemeClr val="tx1"/>
        </a:solidFill>
        <a:latin typeface="+mn-lt"/>
        <a:ea typeface="+mn-ea"/>
        <a:cs typeface="+mn-cs"/>
      </a:defRPr>
    </a:lvl8pPr>
    <a:lvl9pPr marL="17549986" algn="l" defTabSz="4387498" rtl="0" eaLnBrk="1" latinLnBrk="0" hangingPunct="1">
      <a:defRPr sz="86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9" autoAdjust="0"/>
    <p:restoredTop sz="94706" autoAdjust="0"/>
  </p:normalViewPr>
  <p:slideViewPr>
    <p:cSldViewPr snapToGrid="0" snapToObjects="1" showGuides="1">
      <p:cViewPr>
        <p:scale>
          <a:sx n="20" d="100"/>
          <a:sy n="20" d="100"/>
        </p:scale>
        <p:origin x="-618" y="-228"/>
      </p:cViewPr>
      <p:guideLst>
        <p:guide orient="horz" pos="3317"/>
        <p:guide orient="horz" pos="288"/>
        <p:guide orient="horz" pos="20160"/>
        <p:guide orient="horz"/>
        <p:guide pos="581"/>
        <p:guide pos="270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4/12/2012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313624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4/12/2012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915192417"/>
      </p:ext>
    </p:extLst>
  </p:cSld>
  <p:clrMap bg1="lt1" tx1="dk1" bg2="lt2" tx2="dk2" accent1="accent1" accent2="accent2" accent3="accent3" accent4="accent4" accent5="accent5" accent6="accent6" hlink="hlink" folHlink="folHlink"/>
  <p:notesStyle>
    <a:lvl1pPr marL="0" algn="l" defTabSz="4387498" rtl="0" eaLnBrk="1" latinLnBrk="0" hangingPunct="1">
      <a:defRPr sz="5800" kern="1200">
        <a:solidFill>
          <a:schemeClr val="tx1"/>
        </a:solidFill>
        <a:latin typeface="+mn-lt"/>
        <a:ea typeface="+mn-ea"/>
        <a:cs typeface="+mn-cs"/>
      </a:defRPr>
    </a:lvl1pPr>
    <a:lvl2pPr marL="2193749" algn="l" defTabSz="4387498" rtl="0" eaLnBrk="1" latinLnBrk="0" hangingPunct="1">
      <a:defRPr sz="5800" kern="1200">
        <a:solidFill>
          <a:schemeClr val="tx1"/>
        </a:solidFill>
        <a:latin typeface="+mn-lt"/>
        <a:ea typeface="+mn-ea"/>
        <a:cs typeface="+mn-cs"/>
      </a:defRPr>
    </a:lvl2pPr>
    <a:lvl3pPr marL="4387498" algn="l" defTabSz="4387498" rtl="0" eaLnBrk="1" latinLnBrk="0" hangingPunct="1">
      <a:defRPr sz="5800" kern="1200">
        <a:solidFill>
          <a:schemeClr val="tx1"/>
        </a:solidFill>
        <a:latin typeface="+mn-lt"/>
        <a:ea typeface="+mn-ea"/>
        <a:cs typeface="+mn-cs"/>
      </a:defRPr>
    </a:lvl3pPr>
    <a:lvl4pPr marL="6581246" algn="l" defTabSz="4387498" rtl="0" eaLnBrk="1" latinLnBrk="0" hangingPunct="1">
      <a:defRPr sz="5800" kern="1200">
        <a:solidFill>
          <a:schemeClr val="tx1"/>
        </a:solidFill>
        <a:latin typeface="+mn-lt"/>
        <a:ea typeface="+mn-ea"/>
        <a:cs typeface="+mn-cs"/>
      </a:defRPr>
    </a:lvl4pPr>
    <a:lvl5pPr marL="8774990" algn="l" defTabSz="4387498" rtl="0" eaLnBrk="1" latinLnBrk="0" hangingPunct="1">
      <a:defRPr sz="5800" kern="1200">
        <a:solidFill>
          <a:schemeClr val="tx1"/>
        </a:solidFill>
        <a:latin typeface="+mn-lt"/>
        <a:ea typeface="+mn-ea"/>
        <a:cs typeface="+mn-cs"/>
      </a:defRPr>
    </a:lvl5pPr>
    <a:lvl6pPr marL="10968739" algn="l" defTabSz="4387498" rtl="0" eaLnBrk="1" latinLnBrk="0" hangingPunct="1">
      <a:defRPr sz="5800" kern="1200">
        <a:solidFill>
          <a:schemeClr val="tx1"/>
        </a:solidFill>
        <a:latin typeface="+mn-lt"/>
        <a:ea typeface="+mn-ea"/>
        <a:cs typeface="+mn-cs"/>
      </a:defRPr>
    </a:lvl6pPr>
    <a:lvl7pPr marL="13162488" algn="l" defTabSz="4387498" rtl="0" eaLnBrk="1" latinLnBrk="0" hangingPunct="1">
      <a:defRPr sz="5800" kern="1200">
        <a:solidFill>
          <a:schemeClr val="tx1"/>
        </a:solidFill>
        <a:latin typeface="+mn-lt"/>
        <a:ea typeface="+mn-ea"/>
        <a:cs typeface="+mn-cs"/>
      </a:defRPr>
    </a:lvl7pPr>
    <a:lvl8pPr marL="15356237" algn="l" defTabSz="4387498" rtl="0" eaLnBrk="1" latinLnBrk="0" hangingPunct="1">
      <a:defRPr sz="5800" kern="1200">
        <a:solidFill>
          <a:schemeClr val="tx1"/>
        </a:solidFill>
        <a:latin typeface="+mn-lt"/>
        <a:ea typeface="+mn-ea"/>
        <a:cs typeface="+mn-cs"/>
      </a:defRPr>
    </a:lvl8pPr>
    <a:lvl9pPr marL="17549986" algn="l" defTabSz="4387498"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2601" y="457202"/>
            <a:ext cx="32009976" cy="1447800"/>
          </a:xfrm>
          <a:prstGeom prst="rect">
            <a:avLst/>
          </a:prstGeom>
        </p:spPr>
        <p:txBody>
          <a:bodyPr lIns="91406" tIns="45701" rIns="91406" bIns="45701" anchor="ctr" anchorCtr="0"/>
          <a:lstStyle>
            <a:lvl1pPr>
              <a:defRPr b="1"/>
            </a:lvl1pPr>
          </a:lstStyle>
          <a:p>
            <a:r>
              <a:rPr lang="en-US" dirty="0" smtClean="0"/>
              <a:t>Click here to add the poster title</a:t>
            </a:r>
            <a:endParaRPr lang="en-US" dirty="0"/>
          </a:p>
        </p:txBody>
      </p:sp>
      <p:sp>
        <p:nvSpPr>
          <p:cNvPr id="4" name="Text Placeholder 3"/>
          <p:cNvSpPr>
            <a:spLocks noGrp="1"/>
          </p:cNvSpPr>
          <p:nvPr>
            <p:ph type="body" sz="quarter" idx="10" hasCustomPrompt="1"/>
          </p:nvPr>
        </p:nvSpPr>
        <p:spPr>
          <a:xfrm>
            <a:off x="904198" y="6004406"/>
            <a:ext cx="10056811"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9" y="5254990"/>
            <a:ext cx="10048877" cy="775560"/>
          </a:xfrm>
          <a:prstGeom prst="rect">
            <a:avLst/>
          </a:prstGeom>
          <a:solidFill>
            <a:schemeClr val="accent5">
              <a:lumMod val="50000"/>
            </a:schemeClr>
          </a:solidFill>
        </p:spPr>
        <p:txBody>
          <a:bodyPr lIns="91406" tIns="91406" rIns="91406" bIns="91406" anchor="ctr" anchorCtr="0">
            <a:spAutoFit/>
          </a:bodyPr>
          <a:lstStyle>
            <a:lvl1pPr algn="ctr">
              <a:buNone/>
              <a:defRPr sz="3800" b="1" baseline="0">
                <a:solidFill>
                  <a:schemeClr val="bg1"/>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914400" y="11430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8557200" y="12192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922339" y="14201762"/>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74" y="5996467"/>
            <a:ext cx="10048872"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254990"/>
            <a:ext cx="10048877" cy="775560"/>
          </a:xfrm>
          <a:prstGeom prst="rect">
            <a:avLst/>
          </a:prstGeom>
          <a:solidFill>
            <a:schemeClr val="accent5">
              <a:lumMod val="50000"/>
            </a:schemeClr>
          </a:solidFill>
        </p:spPr>
        <p:txBody>
          <a:bodyPr lIns="91406" tIns="91406" rIns="91406" bIns="91406" anchor="ctr" anchorCtr="0">
            <a:spAutoFit/>
          </a:bodyPr>
          <a:lstStyle>
            <a:lvl1pPr algn="ctr">
              <a:buNone/>
              <a:defRPr sz="3800" b="1" baseline="0">
                <a:solidFill>
                  <a:schemeClr val="bg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46" y="6004406"/>
            <a:ext cx="10048872"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247050"/>
            <a:ext cx="10058400" cy="775560"/>
          </a:xfrm>
          <a:prstGeom prst="rect">
            <a:avLst/>
          </a:prstGeom>
          <a:solidFill>
            <a:schemeClr val="accent5">
              <a:lumMod val="50000"/>
            </a:schemeClr>
          </a:solidFill>
        </p:spPr>
        <p:txBody>
          <a:bodyPr lIns="91406" tIns="91406" rIns="91406" bIns="91406" anchor="ctr" anchorCtr="0">
            <a:spAutoFit/>
          </a:bodyPr>
          <a:lstStyle>
            <a:lvl1pPr algn="ctr">
              <a:buNone/>
              <a:defRPr sz="3800" b="1" baseline="0">
                <a:solidFill>
                  <a:schemeClr val="bg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24758" y="5254990"/>
            <a:ext cx="10047019"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24758" y="6004406"/>
            <a:ext cx="10047019"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9065" y="14261983"/>
            <a:ext cx="10047019"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97785" y="15011400"/>
            <a:ext cx="10052050"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24758" y="25373186"/>
            <a:ext cx="10047019" cy="1366488"/>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9" y="26433446"/>
            <a:ext cx="10052050"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904198" y="14951554"/>
            <a:ext cx="10056811" cy="846365"/>
          </a:xfrm>
          <a:prstGeom prst="rect">
            <a:avLst/>
          </a:prstGeom>
        </p:spPr>
        <p:txBody>
          <a:bodyPr wrap="square" lIns="228514" tIns="228514" rIns="228514" bIns="228514">
            <a:spAutoFit/>
          </a:bodyPr>
          <a:lstStyle>
            <a:lvl1pPr marL="0" indent="0">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7" name="Text Placeholder 76"/>
          <p:cNvSpPr>
            <a:spLocks noGrp="1"/>
          </p:cNvSpPr>
          <p:nvPr>
            <p:ph type="body" sz="quarter" idx="150" hasCustomPrompt="1"/>
          </p:nvPr>
        </p:nvSpPr>
        <p:spPr>
          <a:xfrm>
            <a:off x="5932593" y="3185160"/>
            <a:ext cx="31998970" cy="1280160"/>
          </a:xfrm>
          <a:prstGeom prst="rect">
            <a:avLst/>
          </a:prstGeom>
        </p:spPr>
        <p:txBody>
          <a:bodyPr lIns="91411" tIns="45701" rIns="91411" bIns="45701"/>
          <a:lstStyle>
            <a:lvl1pPr algn="ctr">
              <a:buFontTx/>
              <a:buNone/>
              <a:defRPr sz="53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8" name="Text Placeholder 76"/>
          <p:cNvSpPr>
            <a:spLocks noGrp="1"/>
          </p:cNvSpPr>
          <p:nvPr>
            <p:ph type="body" sz="quarter" idx="151" hasCustomPrompt="1"/>
          </p:nvPr>
        </p:nvSpPr>
        <p:spPr>
          <a:xfrm>
            <a:off x="5932593" y="1905000"/>
            <a:ext cx="31998970" cy="1280160"/>
          </a:xfrm>
          <a:prstGeom prst="rect">
            <a:avLst/>
          </a:prstGeom>
        </p:spPr>
        <p:txBody>
          <a:bodyPr lIns="91411" tIns="45701" rIns="91411" bIns="45701"/>
          <a:lstStyle>
            <a:lvl1pPr algn="ctr">
              <a:buFontTx/>
              <a:buNone/>
              <a:defRPr sz="7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004406"/>
            <a:ext cx="13591277"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6" y="5254990"/>
            <a:ext cx="13573128"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914400" y="11430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8557200" y="12192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922341" y="17949528"/>
            <a:ext cx="13592866"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2" y="17232218"/>
            <a:ext cx="13573123"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9" y="21304133"/>
            <a:ext cx="13571534"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9" y="20562650"/>
            <a:ext cx="13571534"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23" y="6012341"/>
            <a:ext cx="13571534"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84" y="5254990"/>
            <a:ext cx="13579474"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50" y="5254990"/>
            <a:ext cx="13576027"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50" y="6004406"/>
            <a:ext cx="13576027"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50" y="17200111"/>
            <a:ext cx="13576027"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2" y="17949528"/>
            <a:ext cx="13581062"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50" y="25668650"/>
            <a:ext cx="13576027"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3" y="26418067"/>
            <a:ext cx="13581062"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Type in or paste your text here</a:t>
            </a:r>
            <a:endParaRPr lang="en-US" dirty="0"/>
          </a:p>
        </p:txBody>
      </p:sp>
      <p:sp>
        <p:nvSpPr>
          <p:cNvPr id="58" name="Title 1"/>
          <p:cNvSpPr>
            <a:spLocks noGrp="1"/>
          </p:cNvSpPr>
          <p:nvPr>
            <p:ph type="title" hasCustomPrompt="1"/>
          </p:nvPr>
        </p:nvSpPr>
        <p:spPr>
          <a:xfrm>
            <a:off x="5932601" y="457202"/>
            <a:ext cx="32009976" cy="1447800"/>
          </a:xfrm>
          <a:prstGeom prst="rect">
            <a:avLst/>
          </a:prstGeom>
        </p:spPr>
        <p:txBody>
          <a:bodyPr lIns="91406" tIns="45701" rIns="91406" bIns="45701" anchor="ctr" anchorCtr="0"/>
          <a:lstStyle>
            <a:lvl1pPr>
              <a:defRPr b="1"/>
            </a:lvl1pPr>
          </a:lstStyle>
          <a:p>
            <a:r>
              <a:rPr lang="en-US" dirty="0" smtClean="0"/>
              <a:t>Click here to add the poster title</a:t>
            </a:r>
            <a:endParaRPr lang="en-US" dirty="0"/>
          </a:p>
        </p:txBody>
      </p:sp>
      <p:sp>
        <p:nvSpPr>
          <p:cNvPr id="59" name="Text Placeholder 76"/>
          <p:cNvSpPr>
            <a:spLocks noGrp="1"/>
          </p:cNvSpPr>
          <p:nvPr>
            <p:ph type="body" sz="quarter" idx="150" hasCustomPrompt="1"/>
          </p:nvPr>
        </p:nvSpPr>
        <p:spPr>
          <a:xfrm>
            <a:off x="5932593" y="3185160"/>
            <a:ext cx="31998970" cy="1280160"/>
          </a:xfrm>
          <a:prstGeom prst="rect">
            <a:avLst/>
          </a:prstGeom>
        </p:spPr>
        <p:txBody>
          <a:bodyPr lIns="91411" tIns="45701" rIns="91411" bIns="45701"/>
          <a:lstStyle>
            <a:lvl1pPr algn="ctr">
              <a:buFontTx/>
              <a:buNone/>
              <a:defRPr sz="53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5932593" y="1905000"/>
            <a:ext cx="31998970" cy="1280160"/>
          </a:xfrm>
          <a:prstGeom prst="rect">
            <a:avLst/>
          </a:prstGeom>
        </p:spPr>
        <p:txBody>
          <a:bodyPr lIns="91411" tIns="45701" rIns="91411" bIns="45701"/>
          <a:lstStyle>
            <a:lvl1pPr algn="ctr">
              <a:buFontTx/>
              <a:buNone/>
              <a:defRPr sz="7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98" y="6004406"/>
            <a:ext cx="10056811"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39" y="5254990"/>
            <a:ext cx="10048877" cy="775560"/>
          </a:xfrm>
          <a:prstGeom prst="rect">
            <a:avLst/>
          </a:prstGeom>
          <a:solidFill>
            <a:schemeClr val="accent5">
              <a:lumMod val="50000"/>
            </a:schemeClr>
          </a:solidFill>
        </p:spPr>
        <p:txBody>
          <a:bodyPr lIns="91406" tIns="91406" rIns="91406" bIns="91406" anchor="ctr" anchorCtr="0">
            <a:spAutoFit/>
          </a:bodyPr>
          <a:lstStyle>
            <a:lvl1pPr algn="ctr">
              <a:buNone/>
              <a:defRPr sz="38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914400" y="11430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8557200" y="12192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902597" y="14919072"/>
            <a:ext cx="1005840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01762"/>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9" y="5996467"/>
            <a:ext cx="20720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73" y="5254990"/>
            <a:ext cx="20720050"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73" y="21813408"/>
            <a:ext cx="20720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9" y="21063991"/>
            <a:ext cx="20720050"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24758" y="5254990"/>
            <a:ext cx="10047019"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24758" y="6004406"/>
            <a:ext cx="10047019"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19065" y="14261983"/>
            <a:ext cx="10047019"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97785" y="15011400"/>
            <a:ext cx="10052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24758" y="25363658"/>
            <a:ext cx="10047019" cy="1366488"/>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8" y="26436773"/>
            <a:ext cx="10052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60" name="Title 1"/>
          <p:cNvSpPr>
            <a:spLocks noGrp="1"/>
          </p:cNvSpPr>
          <p:nvPr>
            <p:ph type="title" hasCustomPrompt="1"/>
          </p:nvPr>
        </p:nvSpPr>
        <p:spPr>
          <a:xfrm>
            <a:off x="5932601" y="457202"/>
            <a:ext cx="32009976" cy="1447800"/>
          </a:xfrm>
          <a:prstGeom prst="rect">
            <a:avLst/>
          </a:prstGeom>
        </p:spPr>
        <p:txBody>
          <a:bodyPr lIns="91406" tIns="45701" rIns="91406" bIns="45701" anchor="ctr" anchorCtr="0"/>
          <a:lstStyle>
            <a:lvl1pPr>
              <a:defRPr b="1"/>
            </a:lvl1pPr>
          </a:lstStyle>
          <a:p>
            <a:r>
              <a:rPr lang="en-US" dirty="0" smtClean="0"/>
              <a:t>Click here to add the poster title</a:t>
            </a:r>
            <a:endParaRPr lang="en-US" dirty="0"/>
          </a:p>
        </p:txBody>
      </p:sp>
      <p:sp>
        <p:nvSpPr>
          <p:cNvPr id="61" name="Text Placeholder 76"/>
          <p:cNvSpPr>
            <a:spLocks noGrp="1"/>
          </p:cNvSpPr>
          <p:nvPr>
            <p:ph type="body" sz="quarter" idx="150" hasCustomPrompt="1"/>
          </p:nvPr>
        </p:nvSpPr>
        <p:spPr>
          <a:xfrm>
            <a:off x="5932593" y="3185160"/>
            <a:ext cx="31998970" cy="1280160"/>
          </a:xfrm>
          <a:prstGeom prst="rect">
            <a:avLst/>
          </a:prstGeom>
        </p:spPr>
        <p:txBody>
          <a:bodyPr lIns="91411" tIns="45701" rIns="91411" bIns="45701"/>
          <a:lstStyle>
            <a:lvl1pPr algn="ctr">
              <a:buFontTx/>
              <a:buNone/>
              <a:defRPr sz="53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5932593" y="1905000"/>
            <a:ext cx="31998970" cy="1280160"/>
          </a:xfrm>
          <a:prstGeom prst="rect">
            <a:avLst/>
          </a:prstGeom>
        </p:spPr>
        <p:txBody>
          <a:bodyPr lIns="91411" tIns="45701" rIns="91411" bIns="45701"/>
          <a:lstStyle>
            <a:lvl1pPr algn="ctr">
              <a:buFontTx/>
              <a:buNone/>
              <a:defRPr sz="7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ghlighted right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98" y="6004406"/>
            <a:ext cx="10056811"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39" y="5254990"/>
            <a:ext cx="10048877" cy="775560"/>
          </a:xfrm>
          <a:prstGeom prst="rect">
            <a:avLst/>
          </a:prstGeom>
          <a:solidFill>
            <a:schemeClr val="accent5">
              <a:lumMod val="50000"/>
            </a:schemeClr>
          </a:solidFill>
        </p:spPr>
        <p:txBody>
          <a:bodyPr lIns="91406" tIns="91406" rIns="91406" bIns="91406" anchor="ctr" anchorCtr="0">
            <a:spAutoFit/>
          </a:bodyPr>
          <a:lstStyle>
            <a:lvl1pPr algn="ctr">
              <a:buNone/>
              <a:defRPr sz="3800" b="1" baseline="0">
                <a:solidFill>
                  <a:schemeClr val="bg1"/>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914400" y="11430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8557200" y="1219202"/>
            <a:ext cx="4419600" cy="2514600"/>
          </a:xfrm>
          <a:prstGeom prst="rect">
            <a:avLst/>
          </a:prstGeom>
        </p:spPr>
        <p:txBody>
          <a:bodyPr lIns="91406" tIns="45701" rIns="91406" bIns="45701" anchor="ctr"/>
          <a:lstStyle>
            <a:lvl1pPr algn="ctr">
              <a:buNone/>
              <a:defRPr sz="3800">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902597" y="14919072"/>
            <a:ext cx="1005840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01762"/>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6" y="5996467"/>
            <a:ext cx="20720045"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73" y="5254990"/>
            <a:ext cx="20720050"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6" y="14919072"/>
            <a:ext cx="20720045"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73" y="14202137"/>
            <a:ext cx="20720050"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11587166" y="23494562"/>
            <a:ext cx="20720045"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11587166" y="24243974"/>
            <a:ext cx="20720045"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19065" y="5254990"/>
            <a:ext cx="10047019"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14029" y="6004406"/>
            <a:ext cx="10052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24758" y="27985769"/>
            <a:ext cx="10047019" cy="1366488"/>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24757" y="29030645"/>
            <a:ext cx="10052050" cy="846365"/>
          </a:xfrm>
          <a:prstGeom prst="rect">
            <a:avLst/>
          </a:prstGeom>
        </p:spPr>
        <p:txBody>
          <a:bodyPr wrap="square" lIns="228514" tIns="228514" rIns="228514" bIns="228514">
            <a:spAutoFit/>
          </a:bodyPr>
          <a:lstStyle>
            <a:lvl1pPr marL="342773" indent="-342773">
              <a:buNone/>
              <a:defRPr sz="240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Enter your text here</a:t>
            </a:r>
            <a:endParaRPr lang="en-US" dirty="0"/>
          </a:p>
        </p:txBody>
      </p:sp>
      <p:sp>
        <p:nvSpPr>
          <p:cNvPr id="60" name="Title 1"/>
          <p:cNvSpPr>
            <a:spLocks noGrp="1"/>
          </p:cNvSpPr>
          <p:nvPr>
            <p:ph type="title" hasCustomPrompt="1"/>
          </p:nvPr>
        </p:nvSpPr>
        <p:spPr>
          <a:xfrm>
            <a:off x="5932601" y="457202"/>
            <a:ext cx="32009976" cy="1447800"/>
          </a:xfrm>
          <a:prstGeom prst="rect">
            <a:avLst/>
          </a:prstGeom>
        </p:spPr>
        <p:txBody>
          <a:bodyPr lIns="91406" tIns="45701" rIns="91406" bIns="45701" anchor="ctr" anchorCtr="0"/>
          <a:lstStyle>
            <a:lvl1pPr>
              <a:defRPr b="1"/>
            </a:lvl1pPr>
          </a:lstStyle>
          <a:p>
            <a:r>
              <a:rPr lang="en-US" dirty="0" smtClean="0"/>
              <a:t>Click here to add the poster title</a:t>
            </a:r>
            <a:endParaRPr lang="en-US" dirty="0"/>
          </a:p>
        </p:txBody>
      </p:sp>
      <p:sp>
        <p:nvSpPr>
          <p:cNvPr id="61" name="Text Placeholder 76"/>
          <p:cNvSpPr>
            <a:spLocks noGrp="1"/>
          </p:cNvSpPr>
          <p:nvPr>
            <p:ph type="body" sz="quarter" idx="150" hasCustomPrompt="1"/>
          </p:nvPr>
        </p:nvSpPr>
        <p:spPr>
          <a:xfrm>
            <a:off x="5932593" y="3185160"/>
            <a:ext cx="31998970" cy="1280160"/>
          </a:xfrm>
          <a:prstGeom prst="rect">
            <a:avLst/>
          </a:prstGeom>
        </p:spPr>
        <p:txBody>
          <a:bodyPr lIns="91411" tIns="45701" rIns="91411" bIns="45701"/>
          <a:lstStyle>
            <a:lvl1pPr algn="ctr">
              <a:buFontTx/>
              <a:buNone/>
              <a:defRPr sz="53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2" name="Text Placeholder 76"/>
          <p:cNvSpPr>
            <a:spLocks noGrp="1"/>
          </p:cNvSpPr>
          <p:nvPr>
            <p:ph type="body" sz="quarter" idx="151" hasCustomPrompt="1"/>
          </p:nvPr>
        </p:nvSpPr>
        <p:spPr>
          <a:xfrm>
            <a:off x="5932593" y="1905000"/>
            <a:ext cx="31998970" cy="1280160"/>
          </a:xfrm>
          <a:prstGeom prst="rect">
            <a:avLst/>
          </a:prstGeom>
        </p:spPr>
        <p:txBody>
          <a:bodyPr lIns="91411" tIns="45701" rIns="91411" bIns="45701"/>
          <a:lstStyle>
            <a:lvl1pPr algn="ctr">
              <a:buFontTx/>
              <a:buNone/>
              <a:defRPr sz="7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1" name="Text Placeholder 5"/>
          <p:cNvSpPr>
            <a:spLocks noGrp="1"/>
          </p:cNvSpPr>
          <p:nvPr>
            <p:ph type="body" sz="quarter" idx="9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72" name="Text Placeholder 3"/>
          <p:cNvSpPr>
            <a:spLocks noGrp="1"/>
          </p:cNvSpPr>
          <p:nvPr>
            <p:ph type="body" sz="quarter" idx="10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3" name="Text Placeholder 3"/>
          <p:cNvSpPr>
            <a:spLocks noGrp="1"/>
          </p:cNvSpPr>
          <p:nvPr>
            <p:ph type="body" sz="quarter" idx="116"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4" name="Text Placeholder 3"/>
          <p:cNvSpPr>
            <a:spLocks noGrp="1"/>
          </p:cNvSpPr>
          <p:nvPr>
            <p:ph type="body" sz="quarter" idx="117"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5" name="Text Placeholder 3"/>
          <p:cNvSpPr>
            <a:spLocks noGrp="1"/>
          </p:cNvSpPr>
          <p:nvPr>
            <p:ph type="body" sz="quarter" idx="118"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6" name="Text Placeholder 3"/>
          <p:cNvSpPr>
            <a:spLocks noGrp="1"/>
          </p:cNvSpPr>
          <p:nvPr>
            <p:ph type="body" sz="quarter" idx="119"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7" name="Text Placeholder 3"/>
          <p:cNvSpPr>
            <a:spLocks noGrp="1"/>
          </p:cNvSpPr>
          <p:nvPr>
            <p:ph type="body" sz="quarter" idx="120"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8" name="Text Placeholder 3"/>
          <p:cNvSpPr>
            <a:spLocks noGrp="1"/>
          </p:cNvSpPr>
          <p:nvPr>
            <p:ph type="body" sz="quarter" idx="121"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79" name="Text Placeholder 3"/>
          <p:cNvSpPr>
            <a:spLocks noGrp="1"/>
          </p:cNvSpPr>
          <p:nvPr>
            <p:ph type="body" sz="quarter" idx="122"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0" name="Text Placeholder 3"/>
          <p:cNvSpPr>
            <a:spLocks noGrp="1"/>
          </p:cNvSpPr>
          <p:nvPr>
            <p:ph type="body" sz="quarter" idx="123"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1" name="Text Placeholder 3"/>
          <p:cNvSpPr>
            <a:spLocks noGrp="1"/>
          </p:cNvSpPr>
          <p:nvPr>
            <p:ph type="body" sz="quarter" idx="124"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2" name="Text Placeholder 3"/>
          <p:cNvSpPr>
            <a:spLocks noGrp="1"/>
          </p:cNvSpPr>
          <p:nvPr>
            <p:ph type="body" sz="quarter" idx="125" hasCustomPrompt="1"/>
          </p:nvPr>
        </p:nvSpPr>
        <p:spPr>
          <a:xfrm>
            <a:off x="-10408274" y="21259800"/>
            <a:ext cx="10056811" cy="846365"/>
          </a:xfrm>
          <a:prstGeom prst="rect">
            <a:avLst/>
          </a:prstGeom>
        </p:spPr>
        <p:txBody>
          <a:bodyPr wrap="square" lIns="228514" tIns="228514" rIns="228514" bIns="228514">
            <a:spAutoFit/>
          </a:bodyPr>
          <a:lstStyle>
            <a:lvl1pPr marL="0" indent="0">
              <a:buNone/>
              <a:defRPr sz="2400" baseline="0">
                <a:latin typeface="Trebuchet MS" pitchFamily="34" charset="0"/>
              </a:defRPr>
            </a:lvl1pPr>
            <a:lvl2pPr marL="1485350" indent="-571286">
              <a:defRPr sz="2400">
                <a:latin typeface="Trebuchet MS" pitchFamily="34" charset="0"/>
              </a:defRPr>
            </a:lvl2pPr>
            <a:lvl3pPr marL="2056637" indent="-571286">
              <a:defRPr sz="2400">
                <a:latin typeface="Trebuchet MS" pitchFamily="34" charset="0"/>
              </a:defRPr>
            </a:lvl3pPr>
            <a:lvl4pPr marL="2685058" indent="-628416">
              <a:defRPr sz="2400">
                <a:latin typeface="Trebuchet MS" pitchFamily="34" charset="0"/>
              </a:defRPr>
            </a:lvl4pPr>
            <a:lvl5pPr marL="3142085" indent="-457032">
              <a:defRPr sz="2400">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8" name="Picture Placeholder 13"/>
          <p:cNvSpPr>
            <a:spLocks noGrp="1"/>
          </p:cNvSpPr>
          <p:nvPr>
            <p:ph type="pic" sz="quarter" idx="130"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1"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0" name="Picture Placeholder 13"/>
          <p:cNvSpPr>
            <a:spLocks noGrp="1"/>
          </p:cNvSpPr>
          <p:nvPr>
            <p:ph type="pic" sz="quarter" idx="132"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1" name="Picture Placeholder 13"/>
          <p:cNvSpPr>
            <a:spLocks noGrp="1"/>
          </p:cNvSpPr>
          <p:nvPr>
            <p:ph type="pic" sz="quarter" idx="133"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4"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3" name="Picture Placeholder 13"/>
          <p:cNvSpPr>
            <a:spLocks noGrp="1"/>
          </p:cNvSpPr>
          <p:nvPr>
            <p:ph type="pic" sz="quarter" idx="135" hasCustomPrompt="1"/>
          </p:nvPr>
        </p:nvSpPr>
        <p:spPr>
          <a:xfrm>
            <a:off x="-9326878" y="25313640"/>
            <a:ext cx="7909560" cy="4840109"/>
          </a:xfrm>
          <a:prstGeom prst="rect">
            <a:avLst/>
          </a:prstGeom>
          <a:solidFill>
            <a:schemeClr val="bg2"/>
          </a:solidFill>
          <a:ln>
            <a:solidFill>
              <a:schemeClr val="tx2"/>
            </a:solidFill>
          </a:ln>
          <a:effectLst/>
        </p:spPr>
        <p:txBody>
          <a:bodyPr lIns="91406" tIns="45701" rIns="91406" bIns="45701" anchor="ctr"/>
          <a:lstStyle>
            <a:lvl1pPr marL="0" indent="0" algn="ctr">
              <a:buNone/>
              <a:defRPr sz="3800" b="0" baseline="0">
                <a:solidFill>
                  <a:schemeClr val="tx2"/>
                </a:solidFill>
              </a:defRPr>
            </a:lvl1pPr>
          </a:lstStyle>
          <a:p>
            <a:r>
              <a:rPr lang="en-US" dirty="0" smtClean="0"/>
              <a:t>PICTURE PLACEHOLDER</a:t>
            </a:r>
            <a:endParaRPr lang="en-US" dirty="0"/>
          </a:p>
        </p:txBody>
      </p:sp>
      <p:sp>
        <p:nvSpPr>
          <p:cNvPr id="94" name="Text Placeholder 5"/>
          <p:cNvSpPr>
            <a:spLocks noGrp="1"/>
          </p:cNvSpPr>
          <p:nvPr>
            <p:ph type="body" sz="quarter" idx="13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5" name="Text Placeholder 5"/>
          <p:cNvSpPr>
            <a:spLocks noGrp="1"/>
          </p:cNvSpPr>
          <p:nvPr>
            <p:ph type="body" sz="quarter" idx="13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6" name="Text Placeholder 5"/>
          <p:cNvSpPr>
            <a:spLocks noGrp="1"/>
          </p:cNvSpPr>
          <p:nvPr>
            <p:ph type="body" sz="quarter" idx="13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7" name="Text Placeholder 5"/>
          <p:cNvSpPr>
            <a:spLocks noGrp="1"/>
          </p:cNvSpPr>
          <p:nvPr>
            <p:ph type="body" sz="quarter" idx="13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8" name="Text Placeholder 5"/>
          <p:cNvSpPr>
            <a:spLocks noGrp="1"/>
          </p:cNvSpPr>
          <p:nvPr>
            <p:ph type="body" sz="quarter" idx="140"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99" name="Text Placeholder 5"/>
          <p:cNvSpPr>
            <a:spLocks noGrp="1"/>
          </p:cNvSpPr>
          <p:nvPr>
            <p:ph type="body" sz="quarter" idx="141"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0" name="Text Placeholder 5"/>
          <p:cNvSpPr>
            <a:spLocks noGrp="1"/>
          </p:cNvSpPr>
          <p:nvPr>
            <p:ph type="body" sz="quarter" idx="142"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1" name="Text Placeholder 5"/>
          <p:cNvSpPr>
            <a:spLocks noGrp="1"/>
          </p:cNvSpPr>
          <p:nvPr>
            <p:ph type="body" sz="quarter" idx="143"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2" name="Text Placeholder 5"/>
          <p:cNvSpPr>
            <a:spLocks noGrp="1"/>
          </p:cNvSpPr>
          <p:nvPr>
            <p:ph type="body" sz="quarter" idx="144"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3" name="Text Placeholder 5"/>
          <p:cNvSpPr>
            <a:spLocks noGrp="1"/>
          </p:cNvSpPr>
          <p:nvPr>
            <p:ph type="body" sz="quarter" idx="145"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4" name="Text Placeholder 5"/>
          <p:cNvSpPr>
            <a:spLocks noGrp="1"/>
          </p:cNvSpPr>
          <p:nvPr>
            <p:ph type="body" sz="quarter" idx="146"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5" name="Text Placeholder 5"/>
          <p:cNvSpPr>
            <a:spLocks noGrp="1"/>
          </p:cNvSpPr>
          <p:nvPr>
            <p:ph type="body" sz="quarter" idx="147"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6" name="Text Placeholder 5"/>
          <p:cNvSpPr>
            <a:spLocks noGrp="1"/>
          </p:cNvSpPr>
          <p:nvPr>
            <p:ph type="body" sz="quarter" idx="148"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
        <p:nvSpPr>
          <p:cNvPr id="107" name="Text Placeholder 5"/>
          <p:cNvSpPr>
            <a:spLocks noGrp="1"/>
          </p:cNvSpPr>
          <p:nvPr>
            <p:ph type="body" sz="quarter" idx="149" hasCustomPrompt="1"/>
          </p:nvPr>
        </p:nvSpPr>
        <p:spPr>
          <a:xfrm>
            <a:off x="-10408282" y="18277250"/>
            <a:ext cx="10050461" cy="775560"/>
          </a:xfrm>
          <a:prstGeom prst="rect">
            <a:avLst/>
          </a:prstGeom>
          <a:solidFill>
            <a:schemeClr val="accent5">
              <a:lumMod val="50000"/>
            </a:schemeClr>
          </a:solidFill>
        </p:spPr>
        <p:txBody>
          <a:bodyPr wrap="square" lIns="91406" tIns="91406" rIns="91406" bIns="91406" anchor="ctr" anchorCtr="0">
            <a:spAutoFit/>
          </a:bodyPr>
          <a:lstStyle>
            <a:lvl1pPr algn="ctr">
              <a:buNone/>
              <a:defRPr sz="3800" b="1" baseline="0">
                <a:solidFill>
                  <a:schemeClr val="bg1"/>
                </a:solidFill>
              </a:defRPr>
            </a:lvl1pPr>
          </a:lstStyle>
          <a:p>
            <a:pPr lvl="0"/>
            <a:r>
              <a:rPr lang="en-US" dirty="0" smtClean="0"/>
              <a:t>SECTION HEADER PLACEHOLDER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hyperlink" Target="http://www.facebook.com/pages/PosterPresentationscom/217914411419?v=app_4949752878&amp;ref=ts" TargetMode="Externa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44222126" y="0"/>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3800" b="1" dirty="0" smtClean="0">
                <a:solidFill>
                  <a:schemeClr val="bg1"/>
                </a:solidFill>
                <a:latin typeface="Trebuchet MS" pitchFamily="34" charset="0"/>
              </a:rPr>
              <a:t>QUICK</a:t>
            </a:r>
            <a:r>
              <a:rPr lang="en-US" sz="3800" b="1" baseline="0" dirty="0" smtClean="0">
                <a:solidFill>
                  <a:schemeClr val="bg1"/>
                </a:solidFill>
                <a:latin typeface="Trebuchet MS" pitchFamily="34" charset="0"/>
              </a:rPr>
              <a:t> TIPS</a:t>
            </a:r>
            <a:endParaRPr lang="en-US" sz="3800" b="1" dirty="0" smtClean="0">
              <a:solidFill>
                <a:schemeClr val="bg1"/>
              </a:solidFill>
              <a:latin typeface="Trebuchet MS" pitchFamily="34" charset="0"/>
            </a:endParaRP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3133781"/>
            <a:r>
              <a:rPr lang="en-US" sz="3400" dirty="0" smtClean="0">
                <a:latin typeface="Trebuchet MS" pitchFamily="34" charset="0"/>
              </a:rPr>
              <a:t>This PowerPoint</a:t>
            </a:r>
            <a:r>
              <a:rPr lang="en-US" sz="3400" baseline="0" dirty="0" smtClean="0">
                <a:latin typeface="Trebuchet MS" pitchFamily="34" charset="0"/>
              </a:rPr>
              <a:t> template requires basic PowerPoint (version 2007 or newer) skills. Below is a list of commonly asked questions specific to this template. </a:t>
            </a:r>
            <a:br>
              <a:rPr lang="en-US" sz="3400" baseline="0" dirty="0" smtClean="0">
                <a:latin typeface="Trebuchet MS" pitchFamily="34" charset="0"/>
              </a:rPr>
            </a:br>
            <a:r>
              <a:rPr lang="en-US" sz="3400" baseline="0" dirty="0" smtClean="0">
                <a:latin typeface="Trebuchet MS" pitchFamily="34" charset="0"/>
              </a:rPr>
              <a:t>If you are using an older version of PowerPoint some template features may not work properly.</a:t>
            </a:r>
            <a:endParaRPr lang="en-US" sz="3800" b="1" dirty="0" smtClean="0">
              <a:solidFill>
                <a:srgbClr val="FFFF00"/>
              </a:solidFill>
              <a:latin typeface="Trebuchet MS" pitchFamily="34" charset="0"/>
            </a:endParaRPr>
          </a:p>
          <a:p>
            <a:pPr defTabSz="3133781"/>
            <a:endParaRPr lang="en-US" sz="3800" b="1" dirty="0" smtClean="0">
              <a:solidFill>
                <a:srgbClr val="FFFF00"/>
              </a:solidFill>
              <a:latin typeface="Trebuchet MS" pitchFamily="34" charset="0"/>
            </a:endParaRPr>
          </a:p>
          <a:p>
            <a:pPr algn="ctr"/>
            <a:r>
              <a:rPr lang="en-US" sz="3800" b="1" dirty="0" smtClean="0">
                <a:solidFill>
                  <a:schemeClr val="bg1"/>
                </a:solidFill>
                <a:latin typeface="Trebuchet MS" pitchFamily="34" charset="0"/>
              </a:rPr>
              <a:t>Using the template</a:t>
            </a:r>
            <a:endParaRPr lang="en-US" sz="3800" b="1" baseline="0" dirty="0" smtClean="0">
              <a:solidFill>
                <a:schemeClr val="bg1"/>
              </a:solidFill>
              <a:latin typeface="Trebuchet MS" pitchFamily="34" charset="0"/>
            </a:endParaRPr>
          </a:p>
          <a:p>
            <a:pPr algn="ctr"/>
            <a:endParaRPr lang="en-US" sz="3400" b="1" dirty="0" smtClean="0">
              <a:solidFill>
                <a:srgbClr val="FFFF00"/>
              </a:solidFill>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1" dirty="0" smtClean="0">
                <a:solidFill>
                  <a:srgbClr val="FFFF00"/>
                </a:solidFill>
                <a:latin typeface="Trebuchet MS" pitchFamily="34" charset="0"/>
              </a:rPr>
              <a:t>Verifying the quality of your graphics</a:t>
            </a:r>
          </a:p>
          <a:p>
            <a:pPr defTabSz="3133781"/>
            <a:r>
              <a:rPr lang="en-US" sz="3400" dirty="0" smtClean="0">
                <a:latin typeface="Trebuchet MS" pitchFamily="34" charset="0"/>
              </a:rPr>
              <a:t>Go to the </a:t>
            </a:r>
            <a:r>
              <a:rPr lang="en-US" sz="3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3400" baseline="0" dirty="0" smtClean="0">
                <a:latin typeface="Trebuchet MS" pitchFamily="34" charset="0"/>
              </a:rPr>
            </a:br>
            <a:endParaRPr lang="en-US" sz="3400" baseline="0" dirty="0" smtClean="0">
              <a:latin typeface="Trebuchet MS" pitchFamily="34" charset="0"/>
            </a:endParaRPr>
          </a:p>
          <a:p>
            <a:pPr defTabSz="3133781"/>
            <a:r>
              <a:rPr lang="en-US" sz="3400" b="1" dirty="0" smtClean="0">
                <a:solidFill>
                  <a:srgbClr val="FFFF00"/>
                </a:solidFill>
                <a:latin typeface="Trebuchet MS" pitchFamily="34" charset="0"/>
              </a:rPr>
              <a:t>Using the placeholders</a:t>
            </a:r>
          </a:p>
          <a:p>
            <a:pPr defTabSz="3133781"/>
            <a:r>
              <a:rPr lang="en-US" sz="3400" baseline="0" dirty="0" smtClean="0">
                <a:latin typeface="Trebuchet MS" pitchFamily="34" charset="0"/>
              </a:rPr>
              <a:t>To add text to this template click inside a placeholder and type in or paste your text. To move a placeholder, click on it </a:t>
            </a:r>
            <a:r>
              <a:rPr lang="en-US" sz="3400" u="sng" baseline="0" dirty="0" smtClean="0">
                <a:latin typeface="Trebuchet MS" pitchFamily="34" charset="0"/>
              </a:rPr>
              <a:t>once</a:t>
            </a:r>
            <a:r>
              <a:rPr lang="en-US" sz="3400" baseline="0" dirty="0" smtClean="0">
                <a:latin typeface="Trebuchet MS" pitchFamily="34" charset="0"/>
              </a:rPr>
              <a:t> (to select it), place your cursor on its frame and your cursor will change to this symbol:         Then, click </a:t>
            </a:r>
            <a:r>
              <a:rPr lang="en-US" sz="3400" u="sng" baseline="0" dirty="0" smtClean="0">
                <a:latin typeface="Trebuchet MS" pitchFamily="34" charset="0"/>
              </a:rPr>
              <a:t>once</a:t>
            </a:r>
            <a:r>
              <a:rPr lang="en-US" sz="3400" baseline="0" dirty="0" smtClean="0">
                <a:latin typeface="Trebuchet MS" pitchFamily="34" charset="0"/>
              </a:rPr>
              <a:t> and drag it to its new location where you can resize it as needed. Additional placeholders can be found on the left side of this template.</a:t>
            </a:r>
          </a:p>
          <a:p>
            <a:pPr defTabSz="3133781"/>
            <a:endParaRPr lang="en-US" sz="3400" b="1" baseline="0" dirty="0" smtClean="0">
              <a:solidFill>
                <a:srgbClr val="FFFF00"/>
              </a:solidFill>
              <a:latin typeface="Trebuchet MS" pitchFamily="34" charset="0"/>
            </a:endParaRPr>
          </a:p>
          <a:p>
            <a:pPr defTabSz="3133781"/>
            <a:r>
              <a:rPr lang="en-US" sz="3400" b="1" baseline="0" dirty="0" smtClean="0">
                <a:solidFill>
                  <a:srgbClr val="FFFF00"/>
                </a:solidFill>
                <a:latin typeface="Trebuchet MS" pitchFamily="34" charset="0"/>
              </a:rPr>
              <a:t>Modifying the layout</a:t>
            </a:r>
          </a:p>
          <a:p>
            <a:pPr defTabSz="3133781"/>
            <a:r>
              <a:rPr lang="en-US" sz="3400" dirty="0" smtClean="0">
                <a:latin typeface="Trebuchet MS" pitchFamily="34" charset="0"/>
              </a:rPr>
              <a:t>This template has four</a:t>
            </a:r>
            <a:endParaRPr lang="en-US" sz="3400" baseline="0" dirty="0" smtClean="0">
              <a:latin typeface="Trebuchet MS" pitchFamily="34" charset="0"/>
            </a:endParaRPr>
          </a:p>
          <a:p>
            <a:pPr defTabSz="3133781"/>
            <a:r>
              <a:rPr lang="en-US" sz="3400" baseline="0" dirty="0" smtClean="0">
                <a:latin typeface="Trebuchet MS" pitchFamily="34" charset="0"/>
              </a:rPr>
              <a:t>different column layouts. </a:t>
            </a:r>
          </a:p>
          <a:p>
            <a:pPr defTabSz="3133781"/>
            <a:r>
              <a:rPr lang="en-US" sz="3400" u="sng" baseline="0" dirty="0" smtClean="0">
                <a:latin typeface="Trebuchet MS" pitchFamily="34" charset="0"/>
              </a:rPr>
              <a:t>Right-click</a:t>
            </a:r>
            <a:r>
              <a:rPr lang="en-US" sz="3400" baseline="0" dirty="0" smtClean="0">
                <a:latin typeface="Trebuchet MS" pitchFamily="34" charset="0"/>
              </a:rPr>
              <a:t> your mouse</a:t>
            </a:r>
          </a:p>
          <a:p>
            <a:pPr defTabSz="3133781"/>
            <a:r>
              <a:rPr lang="en-US" sz="3400" baseline="0" dirty="0" smtClean="0">
                <a:latin typeface="Trebuchet MS" pitchFamily="34" charset="0"/>
              </a:rPr>
              <a:t>on the background and </a:t>
            </a:r>
          </a:p>
          <a:p>
            <a:pPr defTabSz="3133781"/>
            <a:r>
              <a:rPr lang="en-US" sz="3400" baseline="0" dirty="0" smtClean="0">
                <a:latin typeface="Trebuchet MS" pitchFamily="34" charset="0"/>
              </a:rPr>
              <a:t>click on “Layout” to see </a:t>
            </a:r>
          </a:p>
          <a:p>
            <a:pPr defTabSz="3133781"/>
            <a:r>
              <a:rPr lang="en-US" sz="3400" baseline="0" dirty="0" smtClean="0">
                <a:latin typeface="Trebuchet MS" pitchFamily="34" charset="0"/>
              </a:rPr>
              <a:t>the layout options.</a:t>
            </a:r>
            <a:endParaRPr lang="en-US" sz="3400" dirty="0" smtClean="0">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3781" rtl="0" eaLnBrk="1" fontAlgn="auto" latinLnBrk="0" hangingPunct="1">
              <a:lnSpc>
                <a:spcPct val="100000"/>
              </a:lnSpc>
              <a:spcBef>
                <a:spcPts val="0"/>
              </a:spcBef>
              <a:spcAft>
                <a:spcPts val="0"/>
              </a:spcAft>
              <a:buClrTx/>
              <a:buSzTx/>
              <a:buFontTx/>
              <a:buNone/>
              <a:tabLst/>
              <a:defRPr/>
            </a:pPr>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Importing text and graphics from external sources</a:t>
            </a:r>
          </a:p>
          <a:p>
            <a:pPr defTabSz="3133781"/>
            <a:r>
              <a:rPr lang="en-US" sz="3400" b="1" u="sng" baseline="0" dirty="0" smtClean="0">
                <a:latin typeface="Trebuchet MS" pitchFamily="34" charset="0"/>
              </a:rPr>
              <a:t>TEXT: </a:t>
            </a:r>
            <a:r>
              <a:rPr lang="en-US" sz="3400" baseline="0" dirty="0" smtClean="0">
                <a:latin typeface="Trebuchet MS" pitchFamily="34" charset="0"/>
              </a:rPr>
              <a:t>Paste or type your text into a pre-existing placeholder or drag in a new placeholder from the left side of the template. Move it anywhere as needed.</a:t>
            </a:r>
          </a:p>
          <a:p>
            <a:pPr defTabSz="3133781"/>
            <a:r>
              <a:rPr lang="en-US" sz="3400" b="1" u="sng" baseline="0" dirty="0" smtClean="0">
                <a:latin typeface="Trebuchet MS" pitchFamily="34" charset="0"/>
              </a:rPr>
              <a:t>PHOTOS: </a:t>
            </a:r>
            <a:r>
              <a:rPr lang="en-US" sz="3400" baseline="0" dirty="0" smtClean="0">
                <a:latin typeface="Trebuchet MS" pitchFamily="34" charset="0"/>
              </a:rPr>
              <a:t>Drag in a picture placeholder, size it </a:t>
            </a:r>
            <a:r>
              <a:rPr lang="en-US" sz="3400" u="sng" baseline="0" dirty="0" smtClean="0">
                <a:latin typeface="Trebuchet MS" pitchFamily="34" charset="0"/>
              </a:rPr>
              <a:t>first</a:t>
            </a:r>
            <a:r>
              <a:rPr lang="en-US" sz="3400" baseline="0" dirty="0" smtClean="0">
                <a:latin typeface="Trebuchet MS" pitchFamily="34" charset="0"/>
              </a:rPr>
              <a:t>, click in it and insert a photo from the menu.</a:t>
            </a:r>
          </a:p>
          <a:p>
            <a:pPr defTabSz="3133781"/>
            <a:r>
              <a:rPr lang="en-US" sz="3400" b="1" u="sng" baseline="0" dirty="0" smtClean="0">
                <a:latin typeface="Trebuchet MS" pitchFamily="34" charset="0"/>
              </a:rPr>
              <a:t>TABLES: </a:t>
            </a:r>
            <a:r>
              <a:rPr lang="en-US" sz="3400" baseline="0" dirty="0" smtClean="0">
                <a:latin typeface="Trebuchet MS" pitchFamily="34" charset="0"/>
              </a:rPr>
              <a:t>You can copy and paste a table from an external document onto this poster template. To adjust  the way the text fits within the cells of a table that has been pasted, </a:t>
            </a:r>
            <a:r>
              <a:rPr lang="en-US" sz="3400" u="sng" baseline="0" dirty="0" smtClean="0">
                <a:latin typeface="Trebuchet MS" pitchFamily="34" charset="0"/>
              </a:rPr>
              <a:t>right-click</a:t>
            </a:r>
            <a:r>
              <a:rPr lang="en-US" sz="3400" baseline="0" dirty="0" smtClean="0">
                <a:latin typeface="Trebuchet MS" pitchFamily="34" charset="0"/>
              </a:rPr>
              <a:t> on the table, click FORMAT SHAPE  then click on TEXT BOX and change the INTERNAL MARGIN values to 0.25</a:t>
            </a:r>
          </a:p>
          <a:p>
            <a:pPr defTabSz="3133781"/>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Modifying the color scheme</a:t>
            </a:r>
          </a:p>
          <a:p>
            <a:pPr defTabSz="3133781"/>
            <a:r>
              <a:rPr lang="en-US" sz="3400" baseline="0" dirty="0" smtClean="0">
                <a:latin typeface="Trebuchet MS" pitchFamily="34" charset="0"/>
              </a:rPr>
              <a:t>To change the color scheme of this template go to the “Design” menu and click on “Colors”. You can choose from the provide color combinations or you can create your own.</a:t>
            </a:r>
          </a:p>
          <a:p>
            <a:pPr defTabSz="3133781"/>
            <a:endParaRPr lang="en-US" sz="3400" baseline="0" dirty="0" smtClean="0">
              <a:latin typeface="Trebuchet MS" pitchFamily="34" charset="0"/>
            </a:endParaRPr>
          </a:p>
          <a:p>
            <a:pPr defTabSz="3133781"/>
            <a:endParaRPr lang="en-US" sz="3400" baseline="0" dirty="0" smtClean="0">
              <a:latin typeface="Trebuchet MS" pitchFamily="34" charset="0"/>
            </a:endParaRPr>
          </a:p>
          <a:p>
            <a:pPr defTabSz="4387814"/>
            <a:endParaRPr lang="en-US" sz="1900" baseline="0" dirty="0" smtClean="0">
              <a:latin typeface="Trebuchet MS" pitchFamily="34" charset="0"/>
            </a:endParaRPr>
          </a:p>
          <a:p>
            <a:pPr defTabSz="4387814"/>
            <a:endParaRPr lang="en-US" sz="1900" dirty="0" smtClean="0">
              <a:latin typeface="Trebuchet MS" pitchFamily="34" charset="0"/>
            </a:endParaRPr>
          </a:p>
          <a:p>
            <a:pPr algn="ctr"/>
            <a:endParaRPr lang="en-US" sz="1900" b="1" dirty="0" smtClean="0">
              <a:solidFill>
                <a:schemeClr val="bg1"/>
              </a:solidFill>
              <a:latin typeface="Trebuchet MS" pitchFamily="34" charset="0"/>
            </a:endParaRPr>
          </a:p>
          <a:p>
            <a:pPr defTabSz="4387814"/>
            <a:endParaRPr lang="en-US" sz="1900" b="1" dirty="0" smtClean="0">
              <a:solidFill>
                <a:srgbClr val="FFFF00"/>
              </a:solidFill>
              <a:latin typeface="Trebuchet MS" pitchFamily="34" charset="0"/>
            </a:endParaRPr>
          </a:p>
          <a:p>
            <a:pPr algn="ctr"/>
            <a:endParaRPr lang="en-US" sz="3400" b="1" dirty="0">
              <a:latin typeface="Trebuchet MS" pitchFamily="34" charset="0"/>
            </a:endParaRPr>
          </a:p>
        </p:txBody>
      </p:sp>
      <p:sp>
        <p:nvSpPr>
          <p:cNvPr id="29" name="Rectangle 28"/>
          <p:cNvSpPr/>
          <p:nvPr/>
        </p:nvSpPr>
        <p:spPr>
          <a:xfrm>
            <a:off x="-10402387" y="-19598"/>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4300" b="1" dirty="0" smtClean="0">
                <a:solidFill>
                  <a:schemeClr val="bg1"/>
                </a:solidFill>
                <a:latin typeface="Trebuchet MS" pitchFamily="34" charset="0"/>
              </a:rPr>
              <a:t>QUICK DESIGN</a:t>
            </a:r>
            <a:r>
              <a:rPr lang="en-US" sz="4300" b="1" baseline="0" dirty="0" smtClean="0">
                <a:solidFill>
                  <a:schemeClr val="bg1"/>
                </a:solidFill>
                <a:latin typeface="Trebuchet MS" pitchFamily="34" charset="0"/>
              </a:rPr>
              <a:t> </a:t>
            </a:r>
            <a:r>
              <a:rPr lang="en-US" sz="4300" b="1" dirty="0" smtClean="0">
                <a:solidFill>
                  <a:schemeClr val="bg1"/>
                </a:solidFill>
                <a:latin typeface="Trebuchet MS" pitchFamily="34" charset="0"/>
              </a:rPr>
              <a:t>GUIDE</a:t>
            </a: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4387814"/>
            <a:r>
              <a:rPr lang="en-US" sz="3400" dirty="0" smtClean="0">
                <a:latin typeface="Trebuchet MS" pitchFamily="34" charset="0"/>
              </a:rPr>
              <a:t>This PowerPoint</a:t>
            </a:r>
            <a:r>
              <a:rPr lang="en-US" sz="3400" baseline="0" dirty="0" smtClean="0">
                <a:latin typeface="Trebuchet MS" pitchFamily="34" charset="0"/>
              </a:rPr>
              <a:t> </a:t>
            </a:r>
            <a:r>
              <a:rPr lang="en-US" sz="3400" dirty="0" smtClean="0">
                <a:latin typeface="Trebuchet MS" pitchFamily="34" charset="0"/>
              </a:rPr>
              <a:t>2007 template produces</a:t>
            </a:r>
            <a:r>
              <a:rPr lang="en-US" sz="3400" baseline="0" dirty="0" smtClean="0">
                <a:latin typeface="Trebuchet MS" pitchFamily="34" charset="0"/>
              </a:rPr>
              <a:t> </a:t>
            </a:r>
            <a:r>
              <a:rPr lang="en-US" sz="3400" dirty="0" smtClean="0">
                <a:latin typeface="Trebuchet MS" pitchFamily="34" charset="0"/>
              </a:rPr>
              <a:t>a 36”x48” professional  poster. It</a:t>
            </a:r>
            <a:r>
              <a:rPr lang="en-US" sz="3400" baseline="0" dirty="0" smtClean="0">
                <a:latin typeface="Trebuchet MS" pitchFamily="34" charset="0"/>
              </a:rPr>
              <a:t> </a:t>
            </a:r>
            <a:r>
              <a:rPr lang="en-US" sz="3400" dirty="0" smtClean="0">
                <a:latin typeface="Trebuchet MS" pitchFamily="34" charset="0"/>
              </a:rPr>
              <a:t>will save you valuable time placing titles, subtitles,</a:t>
            </a:r>
            <a:r>
              <a:rPr lang="en-US" sz="3400" baseline="0" dirty="0" smtClean="0">
                <a:latin typeface="Trebuchet MS" pitchFamily="34" charset="0"/>
              </a:rPr>
              <a:t> text, and graphics</a:t>
            </a:r>
            <a:r>
              <a:rPr lang="en-US" sz="3400" dirty="0" smtClean="0">
                <a:latin typeface="Trebuchet MS" pitchFamily="34" charset="0"/>
              </a:rPr>
              <a:t>. </a:t>
            </a:r>
          </a:p>
          <a:p>
            <a:pPr defTabSz="4387814"/>
            <a:endParaRPr lang="en-US" sz="3400" dirty="0" smtClean="0">
              <a:latin typeface="Trebuchet MS" pitchFamily="34" charset="0"/>
            </a:endParaRPr>
          </a:p>
          <a:p>
            <a:pPr defTabSz="4387814"/>
            <a:r>
              <a:rPr lang="en-US" sz="3400" dirty="0" smtClean="0">
                <a:latin typeface="Trebuchet MS" pitchFamily="34" charset="0"/>
              </a:rPr>
              <a:t>Use it to create your presentation. Then send</a:t>
            </a:r>
            <a:r>
              <a:rPr lang="en-US" sz="3400" baseline="0" dirty="0" smtClean="0">
                <a:latin typeface="Trebuchet MS" pitchFamily="34" charset="0"/>
              </a:rPr>
              <a:t> it </a:t>
            </a:r>
            <a:r>
              <a:rPr lang="en-US" sz="3400" dirty="0" smtClean="0">
                <a:latin typeface="Trebuchet MS" pitchFamily="34" charset="0"/>
              </a:rPr>
              <a:t>to </a:t>
            </a:r>
            <a:r>
              <a:rPr lang="en-US" sz="3400" b="1" dirty="0" smtClean="0">
                <a:latin typeface="Trebuchet MS" pitchFamily="34" charset="0"/>
              </a:rPr>
              <a:t>PosterPresentations.com</a:t>
            </a:r>
            <a:r>
              <a:rPr lang="en-US" sz="3400" dirty="0" smtClean="0">
                <a:latin typeface="Trebuchet MS" pitchFamily="34" charset="0"/>
              </a:rPr>
              <a:t> for premium quality, same day affordable printing.</a:t>
            </a:r>
            <a:br>
              <a:rPr lang="en-US" sz="3400" dirty="0" smtClean="0">
                <a:latin typeface="Trebuchet MS" pitchFamily="34" charset="0"/>
              </a:rPr>
            </a:br>
            <a:endParaRPr lang="en-US" sz="3400" dirty="0" smtClean="0">
              <a:latin typeface="Trebuchet MS" pitchFamily="34" charset="0"/>
            </a:endParaRPr>
          </a:p>
          <a:p>
            <a:pPr defTabSz="4387814"/>
            <a:r>
              <a:rPr lang="en-US" sz="3400" dirty="0" smtClean="0">
                <a:latin typeface="Trebuchet MS" pitchFamily="34" charset="0"/>
              </a:rPr>
              <a:t>We provide a series of </a:t>
            </a:r>
            <a:r>
              <a:rPr lang="en-US" sz="3400" b="1" dirty="0" smtClean="0">
                <a:latin typeface="Trebuchet MS" pitchFamily="34" charset="0"/>
              </a:rPr>
              <a:t>online tutorials</a:t>
            </a:r>
            <a:r>
              <a:rPr lang="en-US" sz="3400" dirty="0" smtClean="0">
                <a:latin typeface="Trebuchet MS" pitchFamily="34" charset="0"/>
              </a:rPr>
              <a:t> that will guide you through the poster design process and answer your poster production questions. </a:t>
            </a:r>
          </a:p>
          <a:p>
            <a:pPr defTabSz="4387814"/>
            <a:endParaRPr lang="en-US" sz="3400" dirty="0" smtClean="0">
              <a:latin typeface="Trebuchet MS" pitchFamily="34" charset="0"/>
            </a:endParaRPr>
          </a:p>
          <a:p>
            <a:pPr defTabSz="4387814"/>
            <a:r>
              <a:rPr lang="en-US" sz="3400" dirty="0" smtClean="0">
                <a:latin typeface="Trebuchet MS" pitchFamily="34" charset="0"/>
              </a:rPr>
              <a:t>View our online</a:t>
            </a:r>
            <a:r>
              <a:rPr lang="en-US" sz="3400" baseline="0" dirty="0" smtClean="0">
                <a:latin typeface="Trebuchet MS" pitchFamily="34" charset="0"/>
              </a:rPr>
              <a:t> tutorials at:</a:t>
            </a:r>
            <a:r>
              <a:rPr lang="en-US" sz="3400" dirty="0" smtClean="0">
                <a:latin typeface="Trebuchet MS" pitchFamily="34" charset="0"/>
              </a:rPr>
              <a:t/>
            </a:r>
            <a:br>
              <a:rPr lang="en-US" sz="3400" dirty="0" smtClean="0">
                <a:latin typeface="Trebuchet MS" pitchFamily="34" charset="0"/>
              </a:rPr>
            </a:br>
            <a:r>
              <a:rPr lang="en-US" sz="3400" dirty="0" smtClean="0">
                <a:solidFill>
                  <a:srgbClr val="FFFF00"/>
                </a:solidFill>
                <a:latin typeface="Trebuchet MS" pitchFamily="34" charset="0"/>
              </a:rPr>
              <a:t> http://bit.ly/Poster_creation_help </a:t>
            </a:r>
            <a:r>
              <a:rPr lang="en-US" sz="3400" dirty="0" smtClean="0">
                <a:latin typeface="Trebuchet MS" pitchFamily="34" charset="0"/>
              </a:rPr>
              <a:t/>
            </a:r>
            <a:br>
              <a:rPr lang="en-US" sz="3400" dirty="0" smtClean="0">
                <a:latin typeface="Trebuchet MS" pitchFamily="34" charset="0"/>
              </a:rPr>
            </a:br>
            <a:r>
              <a:rPr lang="en-US" sz="3400" dirty="0" smtClean="0">
                <a:latin typeface="Trebuchet MS" pitchFamily="34" charset="0"/>
              </a:rPr>
              <a:t>(copy</a:t>
            </a:r>
            <a:r>
              <a:rPr lang="en-US" sz="3400" baseline="0" dirty="0" smtClean="0">
                <a:latin typeface="Trebuchet MS" pitchFamily="34" charset="0"/>
              </a:rPr>
              <a:t> and paste the link into your web browser).</a:t>
            </a:r>
          </a:p>
          <a:p>
            <a:pPr defTabSz="4387814"/>
            <a:endParaRPr lang="en-US" sz="3400" dirty="0" smtClean="0">
              <a:latin typeface="Trebuchet MS" pitchFamily="34" charset="0"/>
            </a:endParaRPr>
          </a:p>
          <a:p>
            <a:pPr defTabSz="4387814"/>
            <a:r>
              <a:rPr lang="en-US" sz="3400" dirty="0" smtClean="0">
                <a:latin typeface="Trebuchet MS" pitchFamily="34" charset="0"/>
              </a:rPr>
              <a:t>For assistance and to order your printed poster</a:t>
            </a:r>
            <a:r>
              <a:rPr lang="en-US" sz="3400" dirty="0" smtClean="0">
                <a:solidFill>
                  <a:schemeClr val="bg1"/>
                </a:solidFill>
                <a:latin typeface="Trebuchet MS" pitchFamily="34" charset="0"/>
              </a:rPr>
              <a:t> call </a:t>
            </a:r>
            <a:r>
              <a:rPr lang="en-US" sz="3400" b="1" dirty="0" smtClean="0">
                <a:solidFill>
                  <a:srgbClr val="FFFF00"/>
                </a:solidFill>
                <a:latin typeface="Trebuchet MS" pitchFamily="34" charset="0"/>
              </a:rPr>
              <a:t>PosterPresentations.com</a:t>
            </a:r>
            <a:r>
              <a:rPr lang="en-US" sz="3400" dirty="0" smtClean="0">
                <a:solidFill>
                  <a:srgbClr val="FFFF00"/>
                </a:solidFill>
                <a:latin typeface="Trebuchet MS" pitchFamily="34" charset="0"/>
              </a:rPr>
              <a:t> </a:t>
            </a:r>
            <a:r>
              <a:rPr lang="en-US" sz="3400" dirty="0" smtClean="0">
                <a:latin typeface="Trebuchet MS" pitchFamily="34" charset="0"/>
              </a:rPr>
              <a:t>at </a:t>
            </a:r>
            <a:r>
              <a:rPr lang="en-US" sz="3800" b="1" dirty="0" smtClean="0">
                <a:solidFill>
                  <a:srgbClr val="FFFF00"/>
                </a:solidFill>
                <a:latin typeface="Trebuchet MS" pitchFamily="34" charset="0"/>
              </a:rPr>
              <a:t>1.866.649.3004</a:t>
            </a:r>
          </a:p>
          <a:p>
            <a:pPr defTabSz="4387814"/>
            <a:endParaRPr lang="en-US" sz="3800" b="1" dirty="0" smtClean="0">
              <a:solidFill>
                <a:srgbClr val="FFFF00"/>
              </a:solidFill>
              <a:latin typeface="Trebuchet MS" pitchFamily="34" charset="0"/>
            </a:endParaRPr>
          </a:p>
          <a:p>
            <a:pPr defTabSz="4387814"/>
            <a:endParaRPr lang="en-US" sz="3800" b="1" dirty="0" smtClean="0">
              <a:solidFill>
                <a:srgbClr val="FFFF00"/>
              </a:solidFill>
              <a:latin typeface="Trebuchet MS" pitchFamily="34" charset="0"/>
            </a:endParaRPr>
          </a:p>
          <a:p>
            <a:pPr algn="ctr"/>
            <a:r>
              <a:rPr lang="en-US" sz="4300" b="1" dirty="0" smtClean="0">
                <a:solidFill>
                  <a:schemeClr val="bg1"/>
                </a:solidFill>
                <a:latin typeface="Trebuchet MS" pitchFamily="34" charset="0"/>
              </a:rPr>
              <a:t>Object Placeholders</a:t>
            </a:r>
          </a:p>
          <a:p>
            <a:pPr algn="ctr"/>
            <a:endParaRPr lang="en-US" sz="4300" b="1" dirty="0" smtClean="0">
              <a:solidFill>
                <a:schemeClr val="bg1"/>
              </a:solidFill>
              <a:latin typeface="Trebuchet MS" pitchFamily="34" charset="0"/>
            </a:endParaRPr>
          </a:p>
          <a:p>
            <a:pPr defTabSz="4387814"/>
            <a:r>
              <a:rPr lang="en-US" sz="3400" dirty="0" smtClean="0">
                <a:latin typeface="Trebuchet MS" pitchFamily="34" charset="0"/>
              </a:rPr>
              <a:t>Use the placeholders provided below to add new elements to your poster:</a:t>
            </a:r>
            <a:r>
              <a:rPr lang="en-US" sz="3400" baseline="0" dirty="0" smtClean="0">
                <a:latin typeface="Trebuchet MS" pitchFamily="34" charset="0"/>
              </a:rPr>
              <a:t> </a:t>
            </a:r>
            <a:r>
              <a:rPr lang="en-US" sz="3400" dirty="0" smtClean="0">
                <a:latin typeface="Trebuchet MS" pitchFamily="34" charset="0"/>
              </a:rPr>
              <a:t>Drag a placeholder onto the</a:t>
            </a:r>
            <a:r>
              <a:rPr lang="en-US" sz="3400" baseline="0" dirty="0" smtClean="0">
                <a:latin typeface="Trebuchet MS" pitchFamily="34" charset="0"/>
              </a:rPr>
              <a:t> poster area,</a:t>
            </a:r>
            <a:r>
              <a:rPr lang="en-US" sz="3400" dirty="0" smtClean="0">
                <a:latin typeface="Trebuchet MS" pitchFamily="34" charset="0"/>
              </a:rPr>
              <a:t> size it, and click it to edit.</a:t>
            </a:r>
          </a:p>
          <a:p>
            <a:pPr defTabSz="4387814"/>
            <a:endParaRPr lang="en-US" sz="3400" dirty="0" smtClean="0">
              <a:latin typeface="Trebuchet MS" pitchFamily="34" charset="0"/>
            </a:endParaRPr>
          </a:p>
          <a:p>
            <a:pPr defTabSz="4387814"/>
            <a:r>
              <a:rPr lang="en-US" sz="3400" b="1" dirty="0" smtClean="0">
                <a:solidFill>
                  <a:srgbClr val="FFFF00"/>
                </a:solidFill>
                <a:latin typeface="Trebuchet MS" pitchFamily="34" charset="0"/>
              </a:rPr>
              <a:t>Section Header placeholder</a:t>
            </a:r>
          </a:p>
          <a:p>
            <a:pPr defTabSz="4387814"/>
            <a:r>
              <a:rPr lang="en-US" sz="3400" dirty="0" smtClean="0">
                <a:latin typeface="Trebuchet MS" pitchFamily="34" charset="0"/>
              </a:rPr>
              <a:t>Move</a:t>
            </a:r>
            <a:r>
              <a:rPr lang="en-US" sz="34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4387814"/>
            <a:endParaRPr lang="en-US" sz="3400" baseline="0" dirty="0" smtClean="0">
              <a:latin typeface="Trebuchet MS" pitchFamily="34" charset="0"/>
            </a:endParaRPr>
          </a:p>
          <a:p>
            <a:pPr defTabSz="4387814"/>
            <a:endParaRPr lang="en-US" sz="3400" dirty="0" smtClean="0">
              <a:latin typeface="Trebuchet MS" pitchFamily="34" charset="0"/>
            </a:endParaRPr>
          </a:p>
          <a:p>
            <a:pPr defTabSz="4387814"/>
            <a:endParaRPr lang="en-US" sz="3400" b="1" dirty="0" smtClean="0">
              <a:solidFill>
                <a:srgbClr val="FFFF00"/>
              </a:solidFill>
              <a:latin typeface="Trebuchet MS" pitchFamily="34" charset="0"/>
            </a:endParaRPr>
          </a:p>
          <a:p>
            <a:pPr defTabSz="4387814"/>
            <a:r>
              <a:rPr lang="en-US" sz="3400" b="1" dirty="0" smtClean="0">
                <a:solidFill>
                  <a:srgbClr val="FFFF00"/>
                </a:solidFill>
                <a:latin typeface="Trebuchet MS" pitchFamily="34" charset="0"/>
              </a:rPr>
              <a:t>Text placeholder</a:t>
            </a:r>
          </a:p>
          <a:p>
            <a:pPr defTabSz="4387814"/>
            <a:r>
              <a:rPr lang="en-US" sz="3400" baseline="0" dirty="0" smtClean="0">
                <a:latin typeface="Trebuchet MS" pitchFamily="34" charset="0"/>
              </a:rPr>
              <a:t>Move this preformatted text placeholder to the poster to add a new body of text.</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1" baseline="0" dirty="0" smtClean="0">
              <a:solidFill>
                <a:srgbClr val="FFFF00"/>
              </a:solidFill>
              <a:latin typeface="Trebuchet MS" pitchFamily="34" charset="0"/>
            </a:endParaRPr>
          </a:p>
          <a:p>
            <a:pPr defTabSz="4387814"/>
            <a:r>
              <a:rPr lang="en-US" sz="3400" b="1" baseline="0" dirty="0" smtClean="0">
                <a:solidFill>
                  <a:srgbClr val="FFFF00"/>
                </a:solidFill>
                <a:latin typeface="Trebuchet MS" pitchFamily="34" charset="0"/>
              </a:rPr>
              <a:t>Picture placeholder</a:t>
            </a:r>
          </a:p>
          <a:p>
            <a:pPr defTabSz="4387814"/>
            <a:r>
              <a:rPr lang="en-US" sz="3400" baseline="0" dirty="0" smtClean="0">
                <a:latin typeface="Trebuchet MS" pitchFamily="34" charset="0"/>
              </a:rPr>
              <a:t>Move this graphic placeholder onto your poster, size it first, and then click it to add a picture to the poster.</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defTabSz="4387814"/>
            <a:endParaRPr lang="en-US" sz="3400" dirty="0" smtClean="0">
              <a:latin typeface="Trebuchet MS" pitchFamily="34" charset="0"/>
            </a:endParaRPr>
          </a:p>
          <a:p>
            <a:pPr algn="ctr"/>
            <a:endParaRPr lang="en-US" sz="3400" b="1" dirty="0" smtClean="0">
              <a:solidFill>
                <a:schemeClr val="bg1"/>
              </a:solidFill>
              <a:latin typeface="Trebuchet MS" pitchFamily="34" charset="0"/>
            </a:endParaRPr>
          </a:p>
          <a:p>
            <a:pPr defTabSz="4387814"/>
            <a:endParaRPr lang="en-US" sz="3400" b="1" dirty="0" smtClean="0">
              <a:solidFill>
                <a:srgbClr val="FFFF00"/>
              </a:solidFill>
              <a:latin typeface="Trebuchet MS" pitchFamily="34" charset="0"/>
            </a:endParaRPr>
          </a:p>
          <a:p>
            <a:pPr algn="ctr"/>
            <a:endParaRPr lang="en-US" sz="4300" b="1" dirty="0">
              <a:latin typeface="Trebuchet MS" pitchFamily="34" charset="0"/>
            </a:endParaRPr>
          </a:p>
        </p:txBody>
      </p:sp>
      <p:sp>
        <p:nvSpPr>
          <p:cNvPr id="7" name="Rectangle 36"/>
          <p:cNvSpPr>
            <a:spLocks noChangeArrowheads="1"/>
          </p:cNvSpPr>
          <p:nvPr/>
        </p:nvSpPr>
        <p:spPr bwMode="auto">
          <a:xfrm>
            <a:off x="0" y="2"/>
            <a:ext cx="43891200" cy="4800600"/>
          </a:xfrm>
          <a:prstGeom prst="rect">
            <a:avLst/>
          </a:prstGeom>
          <a:solidFill>
            <a:schemeClr val="accent5">
              <a:lumMod val="75000"/>
            </a:schemeClr>
          </a:solidFill>
          <a:ln w="9525">
            <a:solidFill>
              <a:schemeClr val="tx1"/>
            </a:solidFill>
            <a:miter lim="800000"/>
            <a:headEnd/>
            <a:tailEnd/>
          </a:ln>
          <a:effectLst/>
        </p:spPr>
        <p:txBody>
          <a:bodyPr wrap="none" lIns="91406" tIns="45701" rIns="91406" bIns="45701" anchor="ctr"/>
          <a:lstStyle/>
          <a:p>
            <a:pPr>
              <a:defRPr/>
            </a:pPr>
            <a:endParaRPr lang="en-US" dirty="0"/>
          </a:p>
        </p:txBody>
      </p:sp>
      <p:sp>
        <p:nvSpPr>
          <p:cNvPr id="9" name="Rectangle 9"/>
          <p:cNvSpPr>
            <a:spLocks noChangeArrowheads="1"/>
          </p:cNvSpPr>
          <p:nvPr/>
        </p:nvSpPr>
        <p:spPr bwMode="auto">
          <a:xfrm>
            <a:off x="0" y="4805362"/>
            <a:ext cx="43891200" cy="152400"/>
          </a:xfrm>
          <a:prstGeom prst="rect">
            <a:avLst/>
          </a:prstGeom>
          <a:solidFill>
            <a:schemeClr val="accent5">
              <a:lumMod val="50000"/>
            </a:schemeClr>
          </a:solidFill>
          <a:ln w="152400">
            <a:noFill/>
            <a:miter lim="800000"/>
            <a:headEnd/>
            <a:tailEnd/>
          </a:ln>
          <a:effectLst/>
        </p:spPr>
        <p:txBody>
          <a:bodyPr wrap="none" lIns="91406" tIns="45701" rIns="91406" bIns="45701" anchor="ctr"/>
          <a:lstStyle/>
          <a:p>
            <a:pPr>
              <a:defRPr/>
            </a:pPr>
            <a:endParaRPr lang="en-US" dirty="0"/>
          </a:p>
        </p:txBody>
      </p:sp>
      <p:sp>
        <p:nvSpPr>
          <p:cNvPr id="10" name="Text Box 14"/>
          <p:cNvSpPr txBox="1">
            <a:spLocks noChangeArrowheads="1"/>
          </p:cNvSpPr>
          <p:nvPr/>
        </p:nvSpPr>
        <p:spPr bwMode="auto">
          <a:xfrm>
            <a:off x="819161" y="32232605"/>
            <a:ext cx="2514600" cy="319104"/>
          </a:xfrm>
          <a:prstGeom prst="rect">
            <a:avLst/>
          </a:prstGeom>
          <a:noFill/>
          <a:ln w="9525">
            <a:noFill/>
            <a:miter lim="800000"/>
            <a:headEnd/>
            <a:tailEnd/>
          </a:ln>
          <a:effectLst/>
        </p:spPr>
        <p:txBody>
          <a:bodyPr lIns="91234" tIns="45605" rIns="91234" bIns="45605">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32918400" y="5257802"/>
            <a:ext cx="10058400" cy="26746200"/>
          </a:xfrm>
          <a:prstGeom prst="rect">
            <a:avLst/>
          </a:prstGeom>
          <a:solidFill>
            <a:srgbClr val="FFFFFF"/>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16" name="Rectangle 33"/>
          <p:cNvSpPr>
            <a:spLocks noChangeArrowheads="1"/>
          </p:cNvSpPr>
          <p:nvPr/>
        </p:nvSpPr>
        <p:spPr bwMode="auto">
          <a:xfrm>
            <a:off x="11582400" y="5257802"/>
            <a:ext cx="10058400" cy="26746200"/>
          </a:xfrm>
          <a:prstGeom prst="rect">
            <a:avLst/>
          </a:prstGeom>
          <a:solidFill>
            <a:srgbClr val="FFFFFF"/>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17" name="Rectangle 33"/>
          <p:cNvSpPr>
            <a:spLocks noChangeArrowheads="1"/>
          </p:cNvSpPr>
          <p:nvPr/>
        </p:nvSpPr>
        <p:spPr bwMode="auto">
          <a:xfrm>
            <a:off x="22250400" y="5257802"/>
            <a:ext cx="10058400" cy="26746200"/>
          </a:xfrm>
          <a:prstGeom prst="rect">
            <a:avLst/>
          </a:prstGeom>
          <a:solidFill>
            <a:srgbClr val="FFFFFF"/>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25" name="Rectangle 33"/>
          <p:cNvSpPr>
            <a:spLocks noChangeArrowheads="1"/>
          </p:cNvSpPr>
          <p:nvPr/>
        </p:nvSpPr>
        <p:spPr bwMode="auto">
          <a:xfrm>
            <a:off x="922339" y="5257802"/>
            <a:ext cx="10058400" cy="26746200"/>
          </a:xfrm>
          <a:prstGeom prst="rect">
            <a:avLst/>
          </a:prstGeom>
          <a:solidFill>
            <a:srgbClr val="FFFFFF"/>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34" name="Rectangle 33"/>
          <p:cNvSpPr/>
          <p:nvPr/>
        </p:nvSpPr>
        <p:spPr>
          <a:xfrm>
            <a:off x="-10370486" y="21297022"/>
            <a:ext cx="1001856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en-US" dirty="0"/>
          </a:p>
        </p:txBody>
      </p:sp>
      <p:pic>
        <p:nvPicPr>
          <p:cNvPr id="36" name="Picture 2"/>
          <p:cNvPicPr>
            <a:picLocks noChangeAspect="1" noChangeArrowheads="1"/>
          </p:cNvPicPr>
          <p:nvPr/>
        </p:nvPicPr>
        <p:blipFill>
          <a:blip r:embed="rId3" cstate="print"/>
          <a:srcRect/>
          <a:stretch>
            <a:fillRect/>
          </a:stretch>
        </p:blipFill>
        <p:spPr bwMode="auto">
          <a:xfrm>
            <a:off x="49098247" y="15525151"/>
            <a:ext cx="4741368" cy="3058181"/>
          </a:xfrm>
          <a:prstGeom prst="rect">
            <a:avLst/>
          </a:prstGeom>
          <a:noFill/>
          <a:ln w="9525">
            <a:noFill/>
            <a:miter lim="800000"/>
            <a:headEnd/>
            <a:tailEnd/>
          </a:ln>
          <a:effectLst/>
        </p:spPr>
      </p:pic>
      <p:pic>
        <p:nvPicPr>
          <p:cNvPr id="42" name="Picture 2"/>
          <p:cNvPicPr>
            <a:picLocks noChangeAspect="1" noChangeArrowheads="1"/>
          </p:cNvPicPr>
          <p:nvPr/>
        </p:nvPicPr>
        <p:blipFill>
          <a:blip r:embed="rId4" cstate="print"/>
          <a:srcRect/>
          <a:stretch>
            <a:fillRect/>
          </a:stretch>
        </p:blipFill>
        <p:spPr bwMode="auto">
          <a:xfrm>
            <a:off x="47342935" y="13118830"/>
            <a:ext cx="590549" cy="438149"/>
          </a:xfrm>
          <a:prstGeom prst="rect">
            <a:avLst/>
          </a:prstGeom>
          <a:noFill/>
          <a:ln w="9525">
            <a:solidFill>
              <a:schemeClr val="tx1"/>
            </a:solidFill>
            <a:miter lim="800000"/>
            <a:headEnd/>
            <a:tailEnd/>
          </a:ln>
          <a:effectLst/>
        </p:spPr>
      </p:pic>
      <p:sp>
        <p:nvSpPr>
          <p:cNvPr id="44" name="TextBox 43"/>
          <p:cNvSpPr txBox="1"/>
          <p:nvPr/>
        </p:nvSpPr>
        <p:spPr>
          <a:xfrm>
            <a:off x="44487747" y="30588806"/>
            <a:ext cx="9160286" cy="2185210"/>
          </a:xfrm>
          <a:prstGeom prst="rect">
            <a:avLst/>
          </a:prstGeom>
          <a:noFill/>
        </p:spPr>
        <p:txBody>
          <a:bodyPr wrap="square" lIns="91406" tIns="45701" rIns="91406" bIns="45701" rtlCol="0">
            <a:spAutoFit/>
          </a:bodyPr>
          <a:lstStyle/>
          <a:p>
            <a:r>
              <a:rPr lang="en-US" sz="3400" dirty="0" smtClean="0">
                <a:solidFill>
                  <a:schemeClr val="bg1"/>
                </a:solidFill>
              </a:rPr>
              <a:t>© 2011 PosterPresentations.com</a:t>
            </a:r>
            <a:br>
              <a:rPr lang="en-US" sz="3400" dirty="0" smtClean="0">
                <a:solidFill>
                  <a:schemeClr val="bg1"/>
                </a:solidFill>
              </a:rPr>
            </a:br>
            <a:r>
              <a:rPr lang="en-US" sz="3400" dirty="0" smtClean="0">
                <a:solidFill>
                  <a:schemeClr val="bg1"/>
                </a:solidFill>
              </a:rPr>
              <a:t>    2117 Fourth Street ,</a:t>
            </a:r>
            <a:r>
              <a:rPr lang="en-US" sz="3400" baseline="0" dirty="0" smtClean="0">
                <a:solidFill>
                  <a:schemeClr val="bg1"/>
                </a:solidFill>
              </a:rPr>
              <a:t> Unit C</a:t>
            </a:r>
            <a:br>
              <a:rPr lang="en-US" sz="3400" baseline="0" dirty="0" smtClean="0">
                <a:solidFill>
                  <a:schemeClr val="bg1"/>
                </a:solidFill>
              </a:rPr>
            </a:br>
            <a:r>
              <a:rPr lang="en-US" sz="3400" baseline="0" dirty="0" smtClean="0">
                <a:solidFill>
                  <a:schemeClr val="bg1"/>
                </a:solidFill>
              </a:rPr>
              <a:t>    Berkeley CA 94710</a:t>
            </a:r>
            <a:br>
              <a:rPr lang="en-US" sz="3400" baseline="0" dirty="0" smtClean="0">
                <a:solidFill>
                  <a:schemeClr val="bg1"/>
                </a:solidFill>
              </a:rPr>
            </a:br>
            <a:r>
              <a:rPr lang="en-US" sz="3400" baseline="0" dirty="0" smtClean="0">
                <a:solidFill>
                  <a:schemeClr val="bg1"/>
                </a:solidFill>
              </a:rPr>
              <a:t>    </a:t>
            </a:r>
            <a:r>
              <a:rPr lang="en-US" sz="3400" b="1" baseline="0" dirty="0" smtClean="0">
                <a:solidFill>
                  <a:srgbClr val="FFFF00"/>
                </a:solidFill>
              </a:rPr>
              <a:t>posterpresenter@gmail.com</a:t>
            </a:r>
            <a:endParaRPr lang="en-US" sz="3400" b="1" dirty="0">
              <a:solidFill>
                <a:srgbClr val="FFFF00"/>
              </a:solidFill>
            </a:endParaRPr>
          </a:p>
        </p:txBody>
      </p:sp>
      <p:grpSp>
        <p:nvGrpSpPr>
          <p:cNvPr id="40" name="Group 39"/>
          <p:cNvGrpSpPr/>
          <p:nvPr/>
        </p:nvGrpSpPr>
        <p:grpSpPr>
          <a:xfrm>
            <a:off x="-10239859" y="31696549"/>
            <a:ext cx="9771398" cy="1090623"/>
            <a:chOff x="44242388" y="28054064"/>
            <a:chExt cx="9771398" cy="1090621"/>
          </a:xfrm>
        </p:grpSpPr>
        <p:sp>
          <p:nvSpPr>
            <p:cNvPr id="35" name="Rounded Rectangle 34"/>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7"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5"/>
              <a:ext cx="914400" cy="914400"/>
            </a:xfrm>
            <a:prstGeom prst="rect">
              <a:avLst/>
            </a:prstGeom>
            <a:noFill/>
          </p:spPr>
        </p:pic>
        <p:sp>
          <p:nvSpPr>
            <p:cNvPr id="33" name="TextBox 32"/>
            <p:cNvSpPr txBox="1"/>
            <p:nvPr userDrawn="1"/>
          </p:nvSpPr>
          <p:spPr>
            <a:xfrm>
              <a:off x="45342596" y="28154091"/>
              <a:ext cx="8671190" cy="830996"/>
            </a:xfrm>
            <a:prstGeom prst="rect">
              <a:avLst/>
            </a:prstGeom>
            <a:noFill/>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cxnSp>
        <p:nvCxnSpPr>
          <p:cNvPr id="43" name="Straight Connector 42"/>
          <p:cNvCxnSpPr/>
          <p:nvPr/>
        </p:nvCxnSpPr>
        <p:spPr>
          <a:xfrm>
            <a:off x="44222126" y="30500138"/>
            <a:ext cx="10050461" cy="15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0370486" y="11582402"/>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4254027" y="4841858"/>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7498" rtl="0" eaLnBrk="1" latinLnBrk="0" hangingPunct="1">
        <a:spcBef>
          <a:spcPct val="0"/>
        </a:spcBef>
        <a:buNone/>
        <a:defRPr sz="8600" kern="1200">
          <a:solidFill>
            <a:schemeClr val="bg1"/>
          </a:solidFill>
          <a:latin typeface="Trebuchet MS" pitchFamily="34" charset="0"/>
          <a:ea typeface="+mj-ea"/>
          <a:cs typeface="+mj-cs"/>
        </a:defRPr>
      </a:lvl1pPr>
    </p:titleStyle>
    <p:bodyStyle>
      <a:lvl1pPr marL="1645310" indent="-1645310" algn="l" defTabSz="438749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4840" indent="-1371091" algn="l" defTabSz="438749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4370" indent="-1096877" algn="l" defTabSz="438749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11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1867"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5616"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9365"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3109"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685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7498" rtl="0" eaLnBrk="1" latinLnBrk="0" hangingPunct="1">
        <a:defRPr sz="8600" kern="1200">
          <a:solidFill>
            <a:schemeClr val="tx1"/>
          </a:solidFill>
          <a:latin typeface="+mn-lt"/>
          <a:ea typeface="+mn-ea"/>
          <a:cs typeface="+mn-cs"/>
        </a:defRPr>
      </a:lvl1pPr>
      <a:lvl2pPr marL="2193749" algn="l" defTabSz="4387498" rtl="0" eaLnBrk="1" latinLnBrk="0" hangingPunct="1">
        <a:defRPr sz="8600" kern="1200">
          <a:solidFill>
            <a:schemeClr val="tx1"/>
          </a:solidFill>
          <a:latin typeface="+mn-lt"/>
          <a:ea typeface="+mn-ea"/>
          <a:cs typeface="+mn-cs"/>
        </a:defRPr>
      </a:lvl2pPr>
      <a:lvl3pPr marL="4387498" algn="l" defTabSz="4387498" rtl="0" eaLnBrk="1" latinLnBrk="0" hangingPunct="1">
        <a:defRPr sz="8600" kern="1200">
          <a:solidFill>
            <a:schemeClr val="tx1"/>
          </a:solidFill>
          <a:latin typeface="+mn-lt"/>
          <a:ea typeface="+mn-ea"/>
          <a:cs typeface="+mn-cs"/>
        </a:defRPr>
      </a:lvl3pPr>
      <a:lvl4pPr marL="6581246" algn="l" defTabSz="4387498" rtl="0" eaLnBrk="1" latinLnBrk="0" hangingPunct="1">
        <a:defRPr sz="8600" kern="1200">
          <a:solidFill>
            <a:schemeClr val="tx1"/>
          </a:solidFill>
          <a:latin typeface="+mn-lt"/>
          <a:ea typeface="+mn-ea"/>
          <a:cs typeface="+mn-cs"/>
        </a:defRPr>
      </a:lvl4pPr>
      <a:lvl5pPr marL="8774990" algn="l" defTabSz="4387498" rtl="0" eaLnBrk="1" latinLnBrk="0" hangingPunct="1">
        <a:defRPr sz="8600" kern="1200">
          <a:solidFill>
            <a:schemeClr val="tx1"/>
          </a:solidFill>
          <a:latin typeface="+mn-lt"/>
          <a:ea typeface="+mn-ea"/>
          <a:cs typeface="+mn-cs"/>
        </a:defRPr>
      </a:lvl5pPr>
      <a:lvl6pPr marL="10968739" algn="l" defTabSz="4387498" rtl="0" eaLnBrk="1" latinLnBrk="0" hangingPunct="1">
        <a:defRPr sz="8600" kern="1200">
          <a:solidFill>
            <a:schemeClr val="tx1"/>
          </a:solidFill>
          <a:latin typeface="+mn-lt"/>
          <a:ea typeface="+mn-ea"/>
          <a:cs typeface="+mn-cs"/>
        </a:defRPr>
      </a:lvl6pPr>
      <a:lvl7pPr marL="13162488" algn="l" defTabSz="4387498" rtl="0" eaLnBrk="1" latinLnBrk="0" hangingPunct="1">
        <a:defRPr sz="8600" kern="1200">
          <a:solidFill>
            <a:schemeClr val="tx1"/>
          </a:solidFill>
          <a:latin typeface="+mn-lt"/>
          <a:ea typeface="+mn-ea"/>
          <a:cs typeface="+mn-cs"/>
        </a:defRPr>
      </a:lvl7pPr>
      <a:lvl8pPr marL="15356237" algn="l" defTabSz="4387498" rtl="0" eaLnBrk="1" latinLnBrk="0" hangingPunct="1">
        <a:defRPr sz="8600" kern="1200">
          <a:solidFill>
            <a:schemeClr val="tx1"/>
          </a:solidFill>
          <a:latin typeface="+mn-lt"/>
          <a:ea typeface="+mn-ea"/>
          <a:cs typeface="+mn-cs"/>
        </a:defRPr>
      </a:lvl8pPr>
      <a:lvl9pPr marL="17549986" algn="l" defTabSz="4387498"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2"/>
            <a:ext cx="43891200" cy="4800600"/>
          </a:xfrm>
          <a:prstGeom prst="rect">
            <a:avLst/>
          </a:prstGeom>
          <a:solidFill>
            <a:schemeClr val="accent5">
              <a:lumMod val="75000"/>
            </a:schemeClr>
          </a:solidFill>
          <a:ln w="9525">
            <a:solidFill>
              <a:schemeClr val="tx1"/>
            </a:solidFill>
            <a:miter lim="800000"/>
            <a:headEnd/>
            <a:tailEnd/>
          </a:ln>
          <a:effectLst/>
        </p:spPr>
        <p:txBody>
          <a:bodyPr wrap="none" lIns="91406" tIns="45701" rIns="91406" bIns="45701" anchor="ctr"/>
          <a:lstStyle/>
          <a:p>
            <a:pPr>
              <a:defRPr/>
            </a:pPr>
            <a:endParaRPr lang="en-US" dirty="0"/>
          </a:p>
        </p:txBody>
      </p:sp>
      <p:sp>
        <p:nvSpPr>
          <p:cNvPr id="8" name="Rectangle 33"/>
          <p:cNvSpPr>
            <a:spLocks noChangeArrowheads="1"/>
          </p:cNvSpPr>
          <p:nvPr/>
        </p:nvSpPr>
        <p:spPr bwMode="auto">
          <a:xfrm>
            <a:off x="914405" y="5257802"/>
            <a:ext cx="13585373"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9" name="Rectangle 9"/>
          <p:cNvSpPr>
            <a:spLocks noChangeArrowheads="1"/>
          </p:cNvSpPr>
          <p:nvPr/>
        </p:nvSpPr>
        <p:spPr bwMode="auto">
          <a:xfrm>
            <a:off x="0" y="4805362"/>
            <a:ext cx="43891200" cy="152400"/>
          </a:xfrm>
          <a:prstGeom prst="rect">
            <a:avLst/>
          </a:prstGeom>
          <a:solidFill>
            <a:schemeClr val="accent5">
              <a:lumMod val="50000"/>
            </a:schemeClr>
          </a:solidFill>
          <a:ln w="152400">
            <a:noFill/>
            <a:miter lim="800000"/>
            <a:headEnd/>
            <a:tailEnd/>
          </a:ln>
          <a:effectLst/>
        </p:spPr>
        <p:txBody>
          <a:bodyPr wrap="none" lIns="91406" tIns="45701" rIns="91406" bIns="45701" anchor="ctr"/>
          <a:lstStyle/>
          <a:p>
            <a:pPr>
              <a:defRPr/>
            </a:pPr>
            <a:endParaRPr lang="en-US" dirty="0"/>
          </a:p>
        </p:txBody>
      </p:sp>
      <p:sp>
        <p:nvSpPr>
          <p:cNvPr id="10" name="Text Box 14"/>
          <p:cNvSpPr txBox="1">
            <a:spLocks noChangeArrowheads="1"/>
          </p:cNvSpPr>
          <p:nvPr/>
        </p:nvSpPr>
        <p:spPr bwMode="auto">
          <a:xfrm>
            <a:off x="819161" y="32232605"/>
            <a:ext cx="2514600" cy="319104"/>
          </a:xfrm>
          <a:prstGeom prst="rect">
            <a:avLst/>
          </a:prstGeom>
          <a:noFill/>
          <a:ln w="9525">
            <a:noFill/>
            <a:miter lim="800000"/>
            <a:headEnd/>
            <a:tailEnd/>
          </a:ln>
          <a:effectLst/>
        </p:spPr>
        <p:txBody>
          <a:bodyPr lIns="91234" tIns="45605" rIns="91234" bIns="45605">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
        <p:nvSpPr>
          <p:cNvPr id="18" name="Rectangle 33"/>
          <p:cNvSpPr>
            <a:spLocks noChangeArrowheads="1"/>
          </p:cNvSpPr>
          <p:nvPr/>
        </p:nvSpPr>
        <p:spPr bwMode="auto">
          <a:xfrm>
            <a:off x="15150538" y="5257802"/>
            <a:ext cx="13585373"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19" name="Rectangle 33"/>
          <p:cNvSpPr>
            <a:spLocks noChangeArrowheads="1"/>
          </p:cNvSpPr>
          <p:nvPr/>
        </p:nvSpPr>
        <p:spPr bwMode="auto">
          <a:xfrm>
            <a:off x="29386670" y="5257802"/>
            <a:ext cx="13585373"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27" name="Rectangle 26"/>
          <p:cNvSpPr/>
          <p:nvPr/>
        </p:nvSpPr>
        <p:spPr>
          <a:xfrm>
            <a:off x="44222126" y="0"/>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3800" b="1" dirty="0" smtClean="0">
                <a:solidFill>
                  <a:schemeClr val="bg1"/>
                </a:solidFill>
                <a:latin typeface="Trebuchet MS" pitchFamily="34" charset="0"/>
              </a:rPr>
              <a:t>QUICK</a:t>
            </a:r>
            <a:r>
              <a:rPr lang="en-US" sz="3800" b="1" baseline="0" dirty="0" smtClean="0">
                <a:solidFill>
                  <a:schemeClr val="bg1"/>
                </a:solidFill>
                <a:latin typeface="Trebuchet MS" pitchFamily="34" charset="0"/>
              </a:rPr>
              <a:t> TIPS</a:t>
            </a:r>
            <a:endParaRPr lang="en-US" sz="3800" b="1" dirty="0" smtClean="0">
              <a:solidFill>
                <a:schemeClr val="bg1"/>
              </a:solidFill>
              <a:latin typeface="Trebuchet MS" pitchFamily="34" charset="0"/>
            </a:endParaRP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3133781"/>
            <a:r>
              <a:rPr lang="en-US" sz="3400" dirty="0" smtClean="0">
                <a:latin typeface="Trebuchet MS" pitchFamily="34" charset="0"/>
              </a:rPr>
              <a:t>This PowerPoint</a:t>
            </a:r>
            <a:r>
              <a:rPr lang="en-US" sz="3400" baseline="0" dirty="0" smtClean="0">
                <a:latin typeface="Trebuchet MS" pitchFamily="34" charset="0"/>
              </a:rPr>
              <a:t> template requires basic PowerPoint (version 2007 or newer) skills. Below is a list of commonly asked questions specific to this template. </a:t>
            </a:r>
            <a:br>
              <a:rPr lang="en-US" sz="3400" baseline="0" dirty="0" smtClean="0">
                <a:latin typeface="Trebuchet MS" pitchFamily="34" charset="0"/>
              </a:rPr>
            </a:br>
            <a:r>
              <a:rPr lang="en-US" sz="3400" baseline="0" dirty="0" smtClean="0">
                <a:latin typeface="Trebuchet MS" pitchFamily="34" charset="0"/>
              </a:rPr>
              <a:t>If you are using an older version of PowerPoint some template features may not work properly.</a:t>
            </a:r>
            <a:endParaRPr lang="en-US" sz="3800" b="1" dirty="0" smtClean="0">
              <a:solidFill>
                <a:srgbClr val="FFFF00"/>
              </a:solidFill>
              <a:latin typeface="Trebuchet MS" pitchFamily="34" charset="0"/>
            </a:endParaRPr>
          </a:p>
          <a:p>
            <a:pPr defTabSz="3133781"/>
            <a:endParaRPr lang="en-US" sz="3800" b="1" dirty="0" smtClean="0">
              <a:solidFill>
                <a:srgbClr val="FFFF00"/>
              </a:solidFill>
              <a:latin typeface="Trebuchet MS" pitchFamily="34" charset="0"/>
            </a:endParaRPr>
          </a:p>
          <a:p>
            <a:pPr algn="ctr"/>
            <a:r>
              <a:rPr lang="en-US" sz="3800" b="1" dirty="0" smtClean="0">
                <a:solidFill>
                  <a:schemeClr val="bg1"/>
                </a:solidFill>
                <a:latin typeface="Trebuchet MS" pitchFamily="34" charset="0"/>
              </a:rPr>
              <a:t>Using the template</a:t>
            </a:r>
            <a:endParaRPr lang="en-US" sz="3800" b="1" baseline="0" dirty="0" smtClean="0">
              <a:solidFill>
                <a:schemeClr val="bg1"/>
              </a:solidFill>
              <a:latin typeface="Trebuchet MS" pitchFamily="34" charset="0"/>
            </a:endParaRPr>
          </a:p>
          <a:p>
            <a:pPr algn="ctr"/>
            <a:endParaRPr lang="en-US" sz="3400" b="1" dirty="0" smtClean="0">
              <a:solidFill>
                <a:srgbClr val="FFFF00"/>
              </a:solidFill>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1" dirty="0" smtClean="0">
                <a:solidFill>
                  <a:srgbClr val="FFFF00"/>
                </a:solidFill>
                <a:latin typeface="Trebuchet MS" pitchFamily="34" charset="0"/>
              </a:rPr>
              <a:t>Verifying the quality of your graphics</a:t>
            </a:r>
          </a:p>
          <a:p>
            <a:pPr defTabSz="3133781"/>
            <a:r>
              <a:rPr lang="en-US" sz="3400" dirty="0" smtClean="0">
                <a:latin typeface="Trebuchet MS" pitchFamily="34" charset="0"/>
              </a:rPr>
              <a:t>Go to the </a:t>
            </a:r>
            <a:r>
              <a:rPr lang="en-US" sz="3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3400" baseline="0" dirty="0" smtClean="0">
                <a:latin typeface="Trebuchet MS" pitchFamily="34" charset="0"/>
              </a:rPr>
            </a:br>
            <a:endParaRPr lang="en-US" sz="3400" baseline="0" dirty="0" smtClean="0">
              <a:latin typeface="Trebuchet MS" pitchFamily="34" charset="0"/>
            </a:endParaRPr>
          </a:p>
          <a:p>
            <a:pPr defTabSz="3133781"/>
            <a:r>
              <a:rPr lang="en-US" sz="3400" b="1" dirty="0" smtClean="0">
                <a:solidFill>
                  <a:srgbClr val="FFFF00"/>
                </a:solidFill>
                <a:latin typeface="Trebuchet MS" pitchFamily="34" charset="0"/>
              </a:rPr>
              <a:t>Using the placeholders</a:t>
            </a:r>
          </a:p>
          <a:p>
            <a:pPr defTabSz="3133781"/>
            <a:r>
              <a:rPr lang="en-US" sz="3400" baseline="0" dirty="0" smtClean="0">
                <a:latin typeface="Trebuchet MS" pitchFamily="34" charset="0"/>
              </a:rPr>
              <a:t>To add text to this template click inside a placeholder and type in or paste your text. To move a placeholder, click on it </a:t>
            </a:r>
            <a:r>
              <a:rPr lang="en-US" sz="3400" u="sng" baseline="0" dirty="0" smtClean="0">
                <a:latin typeface="Trebuchet MS" pitchFamily="34" charset="0"/>
              </a:rPr>
              <a:t>once</a:t>
            </a:r>
            <a:r>
              <a:rPr lang="en-US" sz="3400" baseline="0" dirty="0" smtClean="0">
                <a:latin typeface="Trebuchet MS" pitchFamily="34" charset="0"/>
              </a:rPr>
              <a:t> (to select it), place your cursor on its frame and your cursor will change to this symbol:         Then, click </a:t>
            </a:r>
            <a:r>
              <a:rPr lang="en-US" sz="3400" u="sng" baseline="0" dirty="0" smtClean="0">
                <a:latin typeface="Trebuchet MS" pitchFamily="34" charset="0"/>
              </a:rPr>
              <a:t>once</a:t>
            </a:r>
            <a:r>
              <a:rPr lang="en-US" sz="3400" baseline="0" dirty="0" smtClean="0">
                <a:latin typeface="Trebuchet MS" pitchFamily="34" charset="0"/>
              </a:rPr>
              <a:t> and drag it to its new location where you can resize it as needed. Additional placeholders can be found on the left side of this template.</a:t>
            </a:r>
          </a:p>
          <a:p>
            <a:pPr defTabSz="3133781"/>
            <a:endParaRPr lang="en-US" sz="3400" b="1" baseline="0" dirty="0" smtClean="0">
              <a:solidFill>
                <a:srgbClr val="FFFF00"/>
              </a:solidFill>
              <a:latin typeface="Trebuchet MS" pitchFamily="34" charset="0"/>
            </a:endParaRPr>
          </a:p>
          <a:p>
            <a:pPr defTabSz="3133781"/>
            <a:r>
              <a:rPr lang="en-US" sz="3400" b="1" baseline="0" dirty="0" smtClean="0">
                <a:solidFill>
                  <a:srgbClr val="FFFF00"/>
                </a:solidFill>
                <a:latin typeface="Trebuchet MS" pitchFamily="34" charset="0"/>
              </a:rPr>
              <a:t>Modifying the layout</a:t>
            </a:r>
          </a:p>
          <a:p>
            <a:pPr defTabSz="3133781"/>
            <a:r>
              <a:rPr lang="en-US" sz="3400" dirty="0" smtClean="0">
                <a:latin typeface="Trebuchet MS" pitchFamily="34" charset="0"/>
              </a:rPr>
              <a:t>This template has four</a:t>
            </a:r>
            <a:endParaRPr lang="en-US" sz="3400" baseline="0" dirty="0" smtClean="0">
              <a:latin typeface="Trebuchet MS" pitchFamily="34" charset="0"/>
            </a:endParaRPr>
          </a:p>
          <a:p>
            <a:pPr defTabSz="3133781"/>
            <a:r>
              <a:rPr lang="en-US" sz="3400" baseline="0" dirty="0" smtClean="0">
                <a:latin typeface="Trebuchet MS" pitchFamily="34" charset="0"/>
              </a:rPr>
              <a:t>different column layouts. </a:t>
            </a:r>
          </a:p>
          <a:p>
            <a:pPr defTabSz="3133781"/>
            <a:r>
              <a:rPr lang="en-US" sz="3400" u="sng" baseline="0" dirty="0" smtClean="0">
                <a:latin typeface="Trebuchet MS" pitchFamily="34" charset="0"/>
              </a:rPr>
              <a:t>Right-click</a:t>
            </a:r>
            <a:r>
              <a:rPr lang="en-US" sz="3400" baseline="0" dirty="0" smtClean="0">
                <a:latin typeface="Trebuchet MS" pitchFamily="34" charset="0"/>
              </a:rPr>
              <a:t> your mouse</a:t>
            </a:r>
          </a:p>
          <a:p>
            <a:pPr defTabSz="3133781"/>
            <a:r>
              <a:rPr lang="en-US" sz="3400" baseline="0" dirty="0" smtClean="0">
                <a:latin typeface="Trebuchet MS" pitchFamily="34" charset="0"/>
              </a:rPr>
              <a:t>on the background and </a:t>
            </a:r>
          </a:p>
          <a:p>
            <a:pPr defTabSz="3133781"/>
            <a:r>
              <a:rPr lang="en-US" sz="3400" baseline="0" dirty="0" smtClean="0">
                <a:latin typeface="Trebuchet MS" pitchFamily="34" charset="0"/>
              </a:rPr>
              <a:t>click on “Layout” to see </a:t>
            </a:r>
          </a:p>
          <a:p>
            <a:pPr defTabSz="3133781"/>
            <a:r>
              <a:rPr lang="en-US" sz="3400" baseline="0" dirty="0" smtClean="0">
                <a:latin typeface="Trebuchet MS" pitchFamily="34" charset="0"/>
              </a:rPr>
              <a:t>the layout options.</a:t>
            </a:r>
            <a:endParaRPr lang="en-US" sz="3400" dirty="0" smtClean="0">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3781" rtl="0" eaLnBrk="1" fontAlgn="auto" latinLnBrk="0" hangingPunct="1">
              <a:lnSpc>
                <a:spcPct val="100000"/>
              </a:lnSpc>
              <a:spcBef>
                <a:spcPts val="0"/>
              </a:spcBef>
              <a:spcAft>
                <a:spcPts val="0"/>
              </a:spcAft>
              <a:buClrTx/>
              <a:buSzTx/>
              <a:buFontTx/>
              <a:buNone/>
              <a:tabLst/>
              <a:defRPr/>
            </a:pPr>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Importing text and graphics from external sources</a:t>
            </a:r>
          </a:p>
          <a:p>
            <a:pPr defTabSz="3133781"/>
            <a:r>
              <a:rPr lang="en-US" sz="3400" b="1" u="sng" baseline="0" dirty="0" smtClean="0">
                <a:latin typeface="Trebuchet MS" pitchFamily="34" charset="0"/>
              </a:rPr>
              <a:t>TEXT: </a:t>
            </a:r>
            <a:r>
              <a:rPr lang="en-US" sz="3400" baseline="0" dirty="0" smtClean="0">
                <a:latin typeface="Trebuchet MS" pitchFamily="34" charset="0"/>
              </a:rPr>
              <a:t>Paste or type your text into a pre-existing placeholder or drag in a new placeholder from the left side of the template. Move it anywhere as needed.</a:t>
            </a:r>
          </a:p>
          <a:p>
            <a:pPr defTabSz="3133781"/>
            <a:r>
              <a:rPr lang="en-US" sz="3400" b="1" u="sng" baseline="0" dirty="0" smtClean="0">
                <a:latin typeface="Trebuchet MS" pitchFamily="34" charset="0"/>
              </a:rPr>
              <a:t>PHOTOS: </a:t>
            </a:r>
            <a:r>
              <a:rPr lang="en-US" sz="3400" baseline="0" dirty="0" smtClean="0">
                <a:latin typeface="Trebuchet MS" pitchFamily="34" charset="0"/>
              </a:rPr>
              <a:t>Drag in a picture placeholder, size it </a:t>
            </a:r>
            <a:r>
              <a:rPr lang="en-US" sz="3400" u="sng" baseline="0" dirty="0" smtClean="0">
                <a:latin typeface="Trebuchet MS" pitchFamily="34" charset="0"/>
              </a:rPr>
              <a:t>first</a:t>
            </a:r>
            <a:r>
              <a:rPr lang="en-US" sz="3400" baseline="0" dirty="0" smtClean="0">
                <a:latin typeface="Trebuchet MS" pitchFamily="34" charset="0"/>
              </a:rPr>
              <a:t>, click in it and insert a photo from the menu.</a:t>
            </a:r>
          </a:p>
          <a:p>
            <a:pPr defTabSz="3133781"/>
            <a:r>
              <a:rPr lang="en-US" sz="3400" b="1" u="sng" baseline="0" dirty="0" smtClean="0">
                <a:latin typeface="Trebuchet MS" pitchFamily="34" charset="0"/>
              </a:rPr>
              <a:t>TABLES: </a:t>
            </a:r>
            <a:r>
              <a:rPr lang="en-US" sz="3400" baseline="0" dirty="0" smtClean="0">
                <a:latin typeface="Trebuchet MS" pitchFamily="34" charset="0"/>
              </a:rPr>
              <a:t>You can copy and paste a table from an external document onto this poster template. To adjust  the way the text fits within the cells of a table that has been pasted, </a:t>
            </a:r>
            <a:r>
              <a:rPr lang="en-US" sz="3400" u="sng" baseline="0" dirty="0" smtClean="0">
                <a:latin typeface="Trebuchet MS" pitchFamily="34" charset="0"/>
              </a:rPr>
              <a:t>right-click</a:t>
            </a:r>
            <a:r>
              <a:rPr lang="en-US" sz="3400" baseline="0" dirty="0" smtClean="0">
                <a:latin typeface="Trebuchet MS" pitchFamily="34" charset="0"/>
              </a:rPr>
              <a:t> on the table, click FORMAT SHAPE  then click on TEXT BOX and change the INTERNAL MARGIN values to 0.25</a:t>
            </a:r>
          </a:p>
          <a:p>
            <a:pPr defTabSz="3133781"/>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Modifying the color scheme</a:t>
            </a:r>
          </a:p>
          <a:p>
            <a:pPr defTabSz="3133781"/>
            <a:r>
              <a:rPr lang="en-US" sz="3400" baseline="0" dirty="0" smtClean="0">
                <a:latin typeface="Trebuchet MS" pitchFamily="34" charset="0"/>
              </a:rPr>
              <a:t>To change the color scheme of this template go to the “Design” menu and click on “Colors”. You can choose from the provide color combinations or you can create your own.</a:t>
            </a:r>
          </a:p>
          <a:p>
            <a:pPr defTabSz="3133781"/>
            <a:endParaRPr lang="en-US" sz="3400" baseline="0" dirty="0" smtClean="0">
              <a:latin typeface="Trebuchet MS" pitchFamily="34" charset="0"/>
            </a:endParaRPr>
          </a:p>
          <a:p>
            <a:pPr defTabSz="3133781"/>
            <a:endParaRPr lang="en-US" sz="3400" baseline="0" dirty="0" smtClean="0">
              <a:latin typeface="Trebuchet MS" pitchFamily="34" charset="0"/>
            </a:endParaRPr>
          </a:p>
          <a:p>
            <a:pPr defTabSz="4387814"/>
            <a:endParaRPr lang="en-US" sz="1900" baseline="0" dirty="0" smtClean="0">
              <a:latin typeface="Trebuchet MS" pitchFamily="34" charset="0"/>
            </a:endParaRPr>
          </a:p>
          <a:p>
            <a:pPr defTabSz="4387814"/>
            <a:endParaRPr lang="en-US" sz="1900" dirty="0" smtClean="0">
              <a:latin typeface="Trebuchet MS" pitchFamily="34" charset="0"/>
            </a:endParaRPr>
          </a:p>
          <a:p>
            <a:pPr algn="ctr"/>
            <a:endParaRPr lang="en-US" sz="1900" b="1" dirty="0" smtClean="0">
              <a:solidFill>
                <a:schemeClr val="bg1"/>
              </a:solidFill>
              <a:latin typeface="Trebuchet MS" pitchFamily="34" charset="0"/>
            </a:endParaRPr>
          </a:p>
          <a:p>
            <a:pPr defTabSz="4387814"/>
            <a:endParaRPr lang="en-US" sz="1900" b="1" dirty="0" smtClean="0">
              <a:solidFill>
                <a:srgbClr val="FFFF00"/>
              </a:solidFill>
              <a:latin typeface="Trebuchet MS" pitchFamily="34" charset="0"/>
            </a:endParaRPr>
          </a:p>
          <a:p>
            <a:pPr algn="ctr"/>
            <a:endParaRPr lang="en-US" sz="3400" b="1" dirty="0">
              <a:latin typeface="Trebuchet MS" pitchFamily="34" charset="0"/>
            </a:endParaRPr>
          </a:p>
        </p:txBody>
      </p:sp>
      <p:sp>
        <p:nvSpPr>
          <p:cNvPr id="28" name="Rectangle 27"/>
          <p:cNvSpPr/>
          <p:nvPr/>
        </p:nvSpPr>
        <p:spPr>
          <a:xfrm>
            <a:off x="-10402387" y="-19598"/>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4300" b="1" dirty="0" smtClean="0">
                <a:solidFill>
                  <a:schemeClr val="bg1"/>
                </a:solidFill>
                <a:latin typeface="Trebuchet MS" pitchFamily="34" charset="0"/>
              </a:rPr>
              <a:t>QUICK DESIGN</a:t>
            </a:r>
            <a:r>
              <a:rPr lang="en-US" sz="4300" b="1" baseline="0" dirty="0" smtClean="0">
                <a:solidFill>
                  <a:schemeClr val="bg1"/>
                </a:solidFill>
                <a:latin typeface="Trebuchet MS" pitchFamily="34" charset="0"/>
              </a:rPr>
              <a:t> </a:t>
            </a:r>
            <a:r>
              <a:rPr lang="en-US" sz="4300" b="1" dirty="0" smtClean="0">
                <a:solidFill>
                  <a:schemeClr val="bg1"/>
                </a:solidFill>
                <a:latin typeface="Trebuchet MS" pitchFamily="34" charset="0"/>
              </a:rPr>
              <a:t>GUIDE</a:t>
            </a: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4387814"/>
            <a:r>
              <a:rPr lang="en-US" sz="3400" dirty="0" smtClean="0">
                <a:latin typeface="Trebuchet MS" pitchFamily="34" charset="0"/>
              </a:rPr>
              <a:t>This PowerPoint</a:t>
            </a:r>
            <a:r>
              <a:rPr lang="en-US" sz="3400" baseline="0" dirty="0" smtClean="0">
                <a:latin typeface="Trebuchet MS" pitchFamily="34" charset="0"/>
              </a:rPr>
              <a:t> </a:t>
            </a:r>
            <a:r>
              <a:rPr lang="en-US" sz="3400" dirty="0" smtClean="0">
                <a:latin typeface="Trebuchet MS" pitchFamily="34" charset="0"/>
              </a:rPr>
              <a:t>2007 template produces</a:t>
            </a:r>
            <a:r>
              <a:rPr lang="en-US" sz="3400" baseline="0" dirty="0" smtClean="0">
                <a:latin typeface="Trebuchet MS" pitchFamily="34" charset="0"/>
              </a:rPr>
              <a:t> </a:t>
            </a:r>
            <a:r>
              <a:rPr lang="en-US" sz="3400" dirty="0" smtClean="0">
                <a:latin typeface="Trebuchet MS" pitchFamily="34" charset="0"/>
              </a:rPr>
              <a:t>a 36”x48” professional  poster. It</a:t>
            </a:r>
            <a:r>
              <a:rPr lang="en-US" sz="3400" baseline="0" dirty="0" smtClean="0">
                <a:latin typeface="Trebuchet MS" pitchFamily="34" charset="0"/>
              </a:rPr>
              <a:t> </a:t>
            </a:r>
            <a:r>
              <a:rPr lang="en-US" sz="3400" dirty="0" smtClean="0">
                <a:latin typeface="Trebuchet MS" pitchFamily="34" charset="0"/>
              </a:rPr>
              <a:t>will save you valuable time placing titles, subtitles,</a:t>
            </a:r>
            <a:r>
              <a:rPr lang="en-US" sz="3400" baseline="0" dirty="0" smtClean="0">
                <a:latin typeface="Trebuchet MS" pitchFamily="34" charset="0"/>
              </a:rPr>
              <a:t> text, and graphics</a:t>
            </a:r>
            <a:r>
              <a:rPr lang="en-US" sz="3400" dirty="0" smtClean="0">
                <a:latin typeface="Trebuchet MS" pitchFamily="34" charset="0"/>
              </a:rPr>
              <a:t>. </a:t>
            </a:r>
          </a:p>
          <a:p>
            <a:pPr defTabSz="4387814"/>
            <a:endParaRPr lang="en-US" sz="3400" dirty="0" smtClean="0">
              <a:latin typeface="Trebuchet MS" pitchFamily="34" charset="0"/>
            </a:endParaRPr>
          </a:p>
          <a:p>
            <a:pPr defTabSz="4387814"/>
            <a:r>
              <a:rPr lang="en-US" sz="3400" dirty="0" smtClean="0">
                <a:latin typeface="Trebuchet MS" pitchFamily="34" charset="0"/>
              </a:rPr>
              <a:t>Use it to create your presentation. Then send</a:t>
            </a:r>
            <a:r>
              <a:rPr lang="en-US" sz="3400" baseline="0" dirty="0" smtClean="0">
                <a:latin typeface="Trebuchet MS" pitchFamily="34" charset="0"/>
              </a:rPr>
              <a:t> it </a:t>
            </a:r>
            <a:r>
              <a:rPr lang="en-US" sz="3400" dirty="0" smtClean="0">
                <a:latin typeface="Trebuchet MS" pitchFamily="34" charset="0"/>
              </a:rPr>
              <a:t>to </a:t>
            </a:r>
            <a:r>
              <a:rPr lang="en-US" sz="3400" b="1" dirty="0" smtClean="0">
                <a:latin typeface="Trebuchet MS" pitchFamily="34" charset="0"/>
              </a:rPr>
              <a:t>PosterPresentations.com</a:t>
            </a:r>
            <a:r>
              <a:rPr lang="en-US" sz="3400" dirty="0" smtClean="0">
                <a:latin typeface="Trebuchet MS" pitchFamily="34" charset="0"/>
              </a:rPr>
              <a:t> for premium quality, same day affordable printing.</a:t>
            </a:r>
            <a:br>
              <a:rPr lang="en-US" sz="3400" dirty="0" smtClean="0">
                <a:latin typeface="Trebuchet MS" pitchFamily="34" charset="0"/>
              </a:rPr>
            </a:br>
            <a:endParaRPr lang="en-US" sz="3400" dirty="0" smtClean="0">
              <a:latin typeface="Trebuchet MS" pitchFamily="34" charset="0"/>
            </a:endParaRPr>
          </a:p>
          <a:p>
            <a:pPr defTabSz="4387814"/>
            <a:r>
              <a:rPr lang="en-US" sz="3400" dirty="0" smtClean="0">
                <a:latin typeface="Trebuchet MS" pitchFamily="34" charset="0"/>
              </a:rPr>
              <a:t>We provide a series of </a:t>
            </a:r>
            <a:r>
              <a:rPr lang="en-US" sz="3400" b="1" dirty="0" smtClean="0">
                <a:latin typeface="Trebuchet MS" pitchFamily="34" charset="0"/>
              </a:rPr>
              <a:t>online tutorials</a:t>
            </a:r>
            <a:r>
              <a:rPr lang="en-US" sz="3400" dirty="0" smtClean="0">
                <a:latin typeface="Trebuchet MS" pitchFamily="34" charset="0"/>
              </a:rPr>
              <a:t> that will guide you through the poster design process and answer your poster production questions. </a:t>
            </a:r>
          </a:p>
          <a:p>
            <a:pPr defTabSz="4387814"/>
            <a:endParaRPr lang="en-US" sz="3400" dirty="0" smtClean="0">
              <a:latin typeface="Trebuchet MS" pitchFamily="34" charset="0"/>
            </a:endParaRPr>
          </a:p>
          <a:p>
            <a:pPr defTabSz="4387814"/>
            <a:r>
              <a:rPr lang="en-US" sz="3400" dirty="0" smtClean="0">
                <a:latin typeface="Trebuchet MS" pitchFamily="34" charset="0"/>
              </a:rPr>
              <a:t>View our online</a:t>
            </a:r>
            <a:r>
              <a:rPr lang="en-US" sz="3400" baseline="0" dirty="0" smtClean="0">
                <a:latin typeface="Trebuchet MS" pitchFamily="34" charset="0"/>
              </a:rPr>
              <a:t> tutorials at:</a:t>
            </a:r>
            <a:r>
              <a:rPr lang="en-US" sz="3400" dirty="0" smtClean="0">
                <a:latin typeface="Trebuchet MS" pitchFamily="34" charset="0"/>
              </a:rPr>
              <a:t/>
            </a:r>
            <a:br>
              <a:rPr lang="en-US" sz="3400" dirty="0" smtClean="0">
                <a:latin typeface="Trebuchet MS" pitchFamily="34" charset="0"/>
              </a:rPr>
            </a:br>
            <a:r>
              <a:rPr lang="en-US" sz="3400" dirty="0" smtClean="0">
                <a:solidFill>
                  <a:srgbClr val="FFFF00"/>
                </a:solidFill>
                <a:latin typeface="Trebuchet MS" pitchFamily="34" charset="0"/>
              </a:rPr>
              <a:t> http://bit.ly/Poster_creation_help </a:t>
            </a:r>
            <a:r>
              <a:rPr lang="en-US" sz="3400" dirty="0" smtClean="0">
                <a:latin typeface="Trebuchet MS" pitchFamily="34" charset="0"/>
              </a:rPr>
              <a:t/>
            </a:r>
            <a:br>
              <a:rPr lang="en-US" sz="3400" dirty="0" smtClean="0">
                <a:latin typeface="Trebuchet MS" pitchFamily="34" charset="0"/>
              </a:rPr>
            </a:br>
            <a:r>
              <a:rPr lang="en-US" sz="3400" dirty="0" smtClean="0">
                <a:latin typeface="Trebuchet MS" pitchFamily="34" charset="0"/>
              </a:rPr>
              <a:t>(copy</a:t>
            </a:r>
            <a:r>
              <a:rPr lang="en-US" sz="3400" baseline="0" dirty="0" smtClean="0">
                <a:latin typeface="Trebuchet MS" pitchFamily="34" charset="0"/>
              </a:rPr>
              <a:t> and paste the link into your web browser).</a:t>
            </a:r>
          </a:p>
          <a:p>
            <a:pPr defTabSz="4387814"/>
            <a:endParaRPr lang="en-US" sz="3400" dirty="0" smtClean="0">
              <a:latin typeface="Trebuchet MS" pitchFamily="34" charset="0"/>
            </a:endParaRPr>
          </a:p>
          <a:p>
            <a:pPr defTabSz="4387814"/>
            <a:r>
              <a:rPr lang="en-US" sz="3400" dirty="0" smtClean="0">
                <a:latin typeface="Trebuchet MS" pitchFamily="34" charset="0"/>
              </a:rPr>
              <a:t>For assistance and to order your printed poster</a:t>
            </a:r>
            <a:r>
              <a:rPr lang="en-US" sz="3400" dirty="0" smtClean="0">
                <a:solidFill>
                  <a:schemeClr val="bg1"/>
                </a:solidFill>
                <a:latin typeface="Trebuchet MS" pitchFamily="34" charset="0"/>
              </a:rPr>
              <a:t> call </a:t>
            </a:r>
            <a:r>
              <a:rPr lang="en-US" sz="3400" b="1" dirty="0" smtClean="0">
                <a:solidFill>
                  <a:srgbClr val="FFFF00"/>
                </a:solidFill>
                <a:latin typeface="Trebuchet MS" pitchFamily="34" charset="0"/>
              </a:rPr>
              <a:t>PosterPresentations.com</a:t>
            </a:r>
            <a:r>
              <a:rPr lang="en-US" sz="3400" dirty="0" smtClean="0">
                <a:solidFill>
                  <a:srgbClr val="FFFF00"/>
                </a:solidFill>
                <a:latin typeface="Trebuchet MS" pitchFamily="34" charset="0"/>
              </a:rPr>
              <a:t> </a:t>
            </a:r>
            <a:r>
              <a:rPr lang="en-US" sz="3400" dirty="0" smtClean="0">
                <a:latin typeface="Trebuchet MS" pitchFamily="34" charset="0"/>
              </a:rPr>
              <a:t>at </a:t>
            </a:r>
            <a:r>
              <a:rPr lang="en-US" sz="3800" b="1" dirty="0" smtClean="0">
                <a:solidFill>
                  <a:srgbClr val="FFFF00"/>
                </a:solidFill>
                <a:latin typeface="Trebuchet MS" pitchFamily="34" charset="0"/>
              </a:rPr>
              <a:t>1.866.649.3004</a:t>
            </a:r>
          </a:p>
          <a:p>
            <a:pPr defTabSz="4387814"/>
            <a:endParaRPr lang="en-US" sz="3800" b="1" dirty="0" smtClean="0">
              <a:solidFill>
                <a:srgbClr val="FFFF00"/>
              </a:solidFill>
              <a:latin typeface="Trebuchet MS" pitchFamily="34" charset="0"/>
            </a:endParaRPr>
          </a:p>
          <a:p>
            <a:pPr defTabSz="4387814"/>
            <a:endParaRPr lang="en-US" sz="3800" b="1" dirty="0" smtClean="0">
              <a:solidFill>
                <a:srgbClr val="FFFF00"/>
              </a:solidFill>
              <a:latin typeface="Trebuchet MS" pitchFamily="34" charset="0"/>
            </a:endParaRPr>
          </a:p>
          <a:p>
            <a:pPr algn="ctr"/>
            <a:r>
              <a:rPr lang="en-US" sz="4300" b="1" dirty="0" smtClean="0">
                <a:solidFill>
                  <a:schemeClr val="bg1"/>
                </a:solidFill>
                <a:latin typeface="Trebuchet MS" pitchFamily="34" charset="0"/>
              </a:rPr>
              <a:t>Object Placeholders</a:t>
            </a:r>
          </a:p>
          <a:p>
            <a:pPr algn="ctr"/>
            <a:endParaRPr lang="en-US" sz="4300" b="1" dirty="0" smtClean="0">
              <a:solidFill>
                <a:schemeClr val="bg1"/>
              </a:solidFill>
              <a:latin typeface="Trebuchet MS" pitchFamily="34" charset="0"/>
            </a:endParaRPr>
          </a:p>
          <a:p>
            <a:pPr defTabSz="4387814"/>
            <a:r>
              <a:rPr lang="en-US" sz="3400" dirty="0" smtClean="0">
                <a:latin typeface="Trebuchet MS" pitchFamily="34" charset="0"/>
              </a:rPr>
              <a:t>Use the placeholders provided below to add new elements to your poster:</a:t>
            </a:r>
            <a:r>
              <a:rPr lang="en-US" sz="3400" baseline="0" dirty="0" smtClean="0">
                <a:latin typeface="Trebuchet MS" pitchFamily="34" charset="0"/>
              </a:rPr>
              <a:t> </a:t>
            </a:r>
            <a:r>
              <a:rPr lang="en-US" sz="3400" dirty="0" smtClean="0">
                <a:latin typeface="Trebuchet MS" pitchFamily="34" charset="0"/>
              </a:rPr>
              <a:t>Drag a placeholder onto the</a:t>
            </a:r>
            <a:r>
              <a:rPr lang="en-US" sz="3400" baseline="0" dirty="0" smtClean="0">
                <a:latin typeface="Trebuchet MS" pitchFamily="34" charset="0"/>
              </a:rPr>
              <a:t> poster area,</a:t>
            </a:r>
            <a:r>
              <a:rPr lang="en-US" sz="3400" dirty="0" smtClean="0">
                <a:latin typeface="Trebuchet MS" pitchFamily="34" charset="0"/>
              </a:rPr>
              <a:t> size it, and click it to edit.</a:t>
            </a:r>
          </a:p>
          <a:p>
            <a:pPr defTabSz="4387814"/>
            <a:endParaRPr lang="en-US" sz="3400" dirty="0" smtClean="0">
              <a:latin typeface="Trebuchet MS" pitchFamily="34" charset="0"/>
            </a:endParaRPr>
          </a:p>
          <a:p>
            <a:pPr defTabSz="4387814"/>
            <a:r>
              <a:rPr lang="en-US" sz="3400" b="1" dirty="0" smtClean="0">
                <a:solidFill>
                  <a:srgbClr val="FFFF00"/>
                </a:solidFill>
                <a:latin typeface="Trebuchet MS" pitchFamily="34" charset="0"/>
              </a:rPr>
              <a:t>Section Header placeholder</a:t>
            </a:r>
          </a:p>
          <a:p>
            <a:pPr defTabSz="4387814"/>
            <a:r>
              <a:rPr lang="en-US" sz="3400" dirty="0" smtClean="0">
                <a:latin typeface="Trebuchet MS" pitchFamily="34" charset="0"/>
              </a:rPr>
              <a:t>Move</a:t>
            </a:r>
            <a:r>
              <a:rPr lang="en-US" sz="34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4387814"/>
            <a:endParaRPr lang="en-US" sz="3400" baseline="0" dirty="0" smtClean="0">
              <a:latin typeface="Trebuchet MS" pitchFamily="34" charset="0"/>
            </a:endParaRPr>
          </a:p>
          <a:p>
            <a:pPr defTabSz="4387814"/>
            <a:endParaRPr lang="en-US" sz="3400" dirty="0" smtClean="0">
              <a:latin typeface="Trebuchet MS" pitchFamily="34" charset="0"/>
            </a:endParaRPr>
          </a:p>
          <a:p>
            <a:pPr defTabSz="4387814"/>
            <a:endParaRPr lang="en-US" sz="3400" b="1" dirty="0" smtClean="0">
              <a:solidFill>
                <a:srgbClr val="FFFF00"/>
              </a:solidFill>
              <a:latin typeface="Trebuchet MS" pitchFamily="34" charset="0"/>
            </a:endParaRPr>
          </a:p>
          <a:p>
            <a:pPr defTabSz="4387814"/>
            <a:r>
              <a:rPr lang="en-US" sz="3400" b="1" dirty="0" smtClean="0">
                <a:solidFill>
                  <a:srgbClr val="FFFF00"/>
                </a:solidFill>
                <a:latin typeface="Trebuchet MS" pitchFamily="34" charset="0"/>
              </a:rPr>
              <a:t>Text placeholder</a:t>
            </a:r>
          </a:p>
          <a:p>
            <a:pPr defTabSz="4387814"/>
            <a:r>
              <a:rPr lang="en-US" sz="3400" baseline="0" dirty="0" smtClean="0">
                <a:latin typeface="Trebuchet MS" pitchFamily="34" charset="0"/>
              </a:rPr>
              <a:t>Move this preformatted text placeholder to the poster to add a new body of text.</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1" baseline="0" dirty="0" smtClean="0">
              <a:solidFill>
                <a:srgbClr val="FFFF00"/>
              </a:solidFill>
              <a:latin typeface="Trebuchet MS" pitchFamily="34" charset="0"/>
            </a:endParaRPr>
          </a:p>
          <a:p>
            <a:pPr defTabSz="4387814"/>
            <a:r>
              <a:rPr lang="en-US" sz="3400" b="1" baseline="0" dirty="0" smtClean="0">
                <a:solidFill>
                  <a:srgbClr val="FFFF00"/>
                </a:solidFill>
                <a:latin typeface="Trebuchet MS" pitchFamily="34" charset="0"/>
              </a:rPr>
              <a:t>Picture placeholder</a:t>
            </a:r>
          </a:p>
          <a:p>
            <a:pPr defTabSz="4387814"/>
            <a:r>
              <a:rPr lang="en-US" sz="3400" baseline="0" dirty="0" smtClean="0">
                <a:latin typeface="Trebuchet MS" pitchFamily="34" charset="0"/>
              </a:rPr>
              <a:t>Move this graphic placeholder onto your poster, size it first, and then click it to add a picture to the poster.</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defTabSz="4387814"/>
            <a:endParaRPr lang="en-US" sz="3400" dirty="0" smtClean="0">
              <a:latin typeface="Trebuchet MS" pitchFamily="34" charset="0"/>
            </a:endParaRPr>
          </a:p>
          <a:p>
            <a:pPr algn="ctr"/>
            <a:endParaRPr lang="en-US" sz="3400" b="1" dirty="0" smtClean="0">
              <a:solidFill>
                <a:schemeClr val="bg1"/>
              </a:solidFill>
              <a:latin typeface="Trebuchet MS" pitchFamily="34" charset="0"/>
            </a:endParaRPr>
          </a:p>
          <a:p>
            <a:pPr defTabSz="4387814"/>
            <a:endParaRPr lang="en-US" sz="3400" b="1" dirty="0" smtClean="0">
              <a:solidFill>
                <a:srgbClr val="FFFF00"/>
              </a:solidFill>
              <a:latin typeface="Trebuchet MS" pitchFamily="34" charset="0"/>
            </a:endParaRPr>
          </a:p>
          <a:p>
            <a:pPr algn="ctr"/>
            <a:endParaRPr lang="en-US" sz="4300" b="1" dirty="0">
              <a:latin typeface="Trebuchet MS" pitchFamily="34" charset="0"/>
            </a:endParaRPr>
          </a:p>
        </p:txBody>
      </p:sp>
      <p:sp>
        <p:nvSpPr>
          <p:cNvPr id="29" name="Rectangle 28"/>
          <p:cNvSpPr/>
          <p:nvPr/>
        </p:nvSpPr>
        <p:spPr>
          <a:xfrm>
            <a:off x="-10370486" y="21297022"/>
            <a:ext cx="1001856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9098247" y="15525151"/>
            <a:ext cx="4741368" cy="3058181"/>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47342935" y="13118830"/>
            <a:ext cx="590549" cy="438149"/>
          </a:xfrm>
          <a:prstGeom prst="rect">
            <a:avLst/>
          </a:prstGeom>
          <a:noFill/>
          <a:ln w="9525">
            <a:solidFill>
              <a:schemeClr val="tx1"/>
            </a:solidFill>
            <a:miter lim="800000"/>
            <a:headEnd/>
            <a:tailEnd/>
          </a:ln>
          <a:effectLst/>
        </p:spPr>
      </p:pic>
      <p:sp>
        <p:nvSpPr>
          <p:cNvPr id="32" name="TextBox 31"/>
          <p:cNvSpPr txBox="1"/>
          <p:nvPr/>
        </p:nvSpPr>
        <p:spPr>
          <a:xfrm>
            <a:off x="44487747" y="30588806"/>
            <a:ext cx="9160286" cy="2185210"/>
          </a:xfrm>
          <a:prstGeom prst="rect">
            <a:avLst/>
          </a:prstGeom>
          <a:noFill/>
        </p:spPr>
        <p:txBody>
          <a:bodyPr wrap="square" lIns="91406" tIns="45701" rIns="91406" bIns="45701" rtlCol="0">
            <a:spAutoFit/>
          </a:bodyPr>
          <a:lstStyle/>
          <a:p>
            <a:r>
              <a:rPr lang="en-US" sz="3400" dirty="0" smtClean="0">
                <a:solidFill>
                  <a:schemeClr val="bg1"/>
                </a:solidFill>
              </a:rPr>
              <a:t>© 2011 PosterPresentations.com</a:t>
            </a:r>
            <a:br>
              <a:rPr lang="en-US" sz="3400" dirty="0" smtClean="0">
                <a:solidFill>
                  <a:schemeClr val="bg1"/>
                </a:solidFill>
              </a:rPr>
            </a:br>
            <a:r>
              <a:rPr lang="en-US" sz="3400" dirty="0" smtClean="0">
                <a:solidFill>
                  <a:schemeClr val="bg1"/>
                </a:solidFill>
              </a:rPr>
              <a:t>    2117 Fourth Street ,</a:t>
            </a:r>
            <a:r>
              <a:rPr lang="en-US" sz="3400" baseline="0" dirty="0" smtClean="0">
                <a:solidFill>
                  <a:schemeClr val="bg1"/>
                </a:solidFill>
              </a:rPr>
              <a:t> Unit C</a:t>
            </a:r>
            <a:br>
              <a:rPr lang="en-US" sz="3400" baseline="0" dirty="0" smtClean="0">
                <a:solidFill>
                  <a:schemeClr val="bg1"/>
                </a:solidFill>
              </a:rPr>
            </a:br>
            <a:r>
              <a:rPr lang="en-US" sz="3400" baseline="0" dirty="0" smtClean="0">
                <a:solidFill>
                  <a:schemeClr val="bg1"/>
                </a:solidFill>
              </a:rPr>
              <a:t>    Berkeley CA 94710</a:t>
            </a:r>
            <a:br>
              <a:rPr lang="en-US" sz="3400" baseline="0" dirty="0" smtClean="0">
                <a:solidFill>
                  <a:schemeClr val="bg1"/>
                </a:solidFill>
              </a:rPr>
            </a:br>
            <a:r>
              <a:rPr lang="en-US" sz="3400" baseline="0" dirty="0" smtClean="0">
                <a:solidFill>
                  <a:schemeClr val="bg1"/>
                </a:solidFill>
              </a:rPr>
              <a:t>    </a:t>
            </a:r>
            <a:r>
              <a:rPr lang="en-US" sz="3400" b="1" baseline="0" dirty="0" smtClean="0">
                <a:solidFill>
                  <a:srgbClr val="FFFF00"/>
                </a:solidFill>
              </a:rPr>
              <a:t>posterpresenter@gmail.com</a:t>
            </a:r>
            <a:endParaRPr lang="en-US" sz="3400" b="1" dirty="0">
              <a:solidFill>
                <a:srgbClr val="FFFF00"/>
              </a:solidFill>
            </a:endParaRPr>
          </a:p>
        </p:txBody>
      </p:sp>
      <p:grpSp>
        <p:nvGrpSpPr>
          <p:cNvPr id="33" name="Group 32"/>
          <p:cNvGrpSpPr/>
          <p:nvPr/>
        </p:nvGrpSpPr>
        <p:grpSpPr>
          <a:xfrm>
            <a:off x="-10239859" y="31696549"/>
            <a:ext cx="9771398" cy="1090623"/>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596" y="28154091"/>
              <a:ext cx="8671190" cy="830996"/>
            </a:xfrm>
            <a:prstGeom prst="rect">
              <a:avLst/>
            </a:prstGeom>
            <a:noFill/>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cxnSp>
        <p:nvCxnSpPr>
          <p:cNvPr id="37" name="Straight Connector 36"/>
          <p:cNvCxnSpPr/>
          <p:nvPr/>
        </p:nvCxnSpPr>
        <p:spPr>
          <a:xfrm>
            <a:off x="44222126" y="30500138"/>
            <a:ext cx="10050461" cy="15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370486" y="11582402"/>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254027" y="4841858"/>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7498" rtl="0" eaLnBrk="1" latinLnBrk="0" hangingPunct="1">
        <a:spcBef>
          <a:spcPct val="0"/>
        </a:spcBef>
        <a:buNone/>
        <a:defRPr sz="8600" kern="1200">
          <a:solidFill>
            <a:schemeClr val="bg1"/>
          </a:solidFill>
          <a:latin typeface="Trebuchet MS" pitchFamily="34" charset="0"/>
          <a:ea typeface="+mj-ea"/>
          <a:cs typeface="+mj-cs"/>
        </a:defRPr>
      </a:lvl1pPr>
    </p:titleStyle>
    <p:bodyStyle>
      <a:lvl1pPr marL="1645310" indent="-1645310" algn="l" defTabSz="438749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4840" indent="-1371091" algn="l" defTabSz="438749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4370" indent="-1096877" algn="l" defTabSz="438749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11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1867"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5616"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9365"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3109"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685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7498" rtl="0" eaLnBrk="1" latinLnBrk="0" hangingPunct="1">
        <a:defRPr sz="8600" kern="1200">
          <a:solidFill>
            <a:schemeClr val="tx1"/>
          </a:solidFill>
          <a:latin typeface="+mn-lt"/>
          <a:ea typeface="+mn-ea"/>
          <a:cs typeface="+mn-cs"/>
        </a:defRPr>
      </a:lvl1pPr>
      <a:lvl2pPr marL="2193749" algn="l" defTabSz="4387498" rtl="0" eaLnBrk="1" latinLnBrk="0" hangingPunct="1">
        <a:defRPr sz="8600" kern="1200">
          <a:solidFill>
            <a:schemeClr val="tx1"/>
          </a:solidFill>
          <a:latin typeface="+mn-lt"/>
          <a:ea typeface="+mn-ea"/>
          <a:cs typeface="+mn-cs"/>
        </a:defRPr>
      </a:lvl2pPr>
      <a:lvl3pPr marL="4387498" algn="l" defTabSz="4387498" rtl="0" eaLnBrk="1" latinLnBrk="0" hangingPunct="1">
        <a:defRPr sz="8600" kern="1200">
          <a:solidFill>
            <a:schemeClr val="tx1"/>
          </a:solidFill>
          <a:latin typeface="+mn-lt"/>
          <a:ea typeface="+mn-ea"/>
          <a:cs typeface="+mn-cs"/>
        </a:defRPr>
      </a:lvl3pPr>
      <a:lvl4pPr marL="6581246" algn="l" defTabSz="4387498" rtl="0" eaLnBrk="1" latinLnBrk="0" hangingPunct="1">
        <a:defRPr sz="8600" kern="1200">
          <a:solidFill>
            <a:schemeClr val="tx1"/>
          </a:solidFill>
          <a:latin typeface="+mn-lt"/>
          <a:ea typeface="+mn-ea"/>
          <a:cs typeface="+mn-cs"/>
        </a:defRPr>
      </a:lvl4pPr>
      <a:lvl5pPr marL="8774990" algn="l" defTabSz="4387498" rtl="0" eaLnBrk="1" latinLnBrk="0" hangingPunct="1">
        <a:defRPr sz="8600" kern="1200">
          <a:solidFill>
            <a:schemeClr val="tx1"/>
          </a:solidFill>
          <a:latin typeface="+mn-lt"/>
          <a:ea typeface="+mn-ea"/>
          <a:cs typeface="+mn-cs"/>
        </a:defRPr>
      </a:lvl5pPr>
      <a:lvl6pPr marL="10968739" algn="l" defTabSz="4387498" rtl="0" eaLnBrk="1" latinLnBrk="0" hangingPunct="1">
        <a:defRPr sz="8600" kern="1200">
          <a:solidFill>
            <a:schemeClr val="tx1"/>
          </a:solidFill>
          <a:latin typeface="+mn-lt"/>
          <a:ea typeface="+mn-ea"/>
          <a:cs typeface="+mn-cs"/>
        </a:defRPr>
      </a:lvl6pPr>
      <a:lvl7pPr marL="13162488" algn="l" defTabSz="4387498" rtl="0" eaLnBrk="1" latinLnBrk="0" hangingPunct="1">
        <a:defRPr sz="8600" kern="1200">
          <a:solidFill>
            <a:schemeClr val="tx1"/>
          </a:solidFill>
          <a:latin typeface="+mn-lt"/>
          <a:ea typeface="+mn-ea"/>
          <a:cs typeface="+mn-cs"/>
        </a:defRPr>
      </a:lvl7pPr>
      <a:lvl8pPr marL="15356237" algn="l" defTabSz="4387498" rtl="0" eaLnBrk="1" latinLnBrk="0" hangingPunct="1">
        <a:defRPr sz="8600" kern="1200">
          <a:solidFill>
            <a:schemeClr val="tx1"/>
          </a:solidFill>
          <a:latin typeface="+mn-lt"/>
          <a:ea typeface="+mn-ea"/>
          <a:cs typeface="+mn-cs"/>
        </a:defRPr>
      </a:lvl8pPr>
      <a:lvl9pPr marL="17549986" algn="l" defTabSz="4387498"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2"/>
            <a:ext cx="43891200" cy="4800600"/>
          </a:xfrm>
          <a:prstGeom prst="rect">
            <a:avLst/>
          </a:prstGeom>
          <a:solidFill>
            <a:schemeClr val="accent5">
              <a:lumMod val="75000"/>
            </a:schemeClr>
          </a:solidFill>
          <a:ln w="9525">
            <a:solidFill>
              <a:schemeClr val="tx1"/>
            </a:solidFill>
            <a:miter lim="800000"/>
            <a:headEnd/>
            <a:tailEnd/>
          </a:ln>
          <a:effectLst/>
        </p:spPr>
        <p:txBody>
          <a:bodyPr wrap="none" lIns="91406" tIns="45701" rIns="91406" bIns="45701" anchor="ctr"/>
          <a:lstStyle/>
          <a:p>
            <a:pPr>
              <a:defRPr/>
            </a:pPr>
            <a:endParaRPr lang="en-US" dirty="0"/>
          </a:p>
        </p:txBody>
      </p:sp>
      <p:sp>
        <p:nvSpPr>
          <p:cNvPr id="8" name="Rectangle 33"/>
          <p:cNvSpPr>
            <a:spLocks noChangeArrowheads="1"/>
          </p:cNvSpPr>
          <p:nvPr/>
        </p:nvSpPr>
        <p:spPr bwMode="auto">
          <a:xfrm>
            <a:off x="914400" y="5257802"/>
            <a:ext cx="10058400"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9" name="Rectangle 9"/>
          <p:cNvSpPr>
            <a:spLocks noChangeArrowheads="1"/>
          </p:cNvSpPr>
          <p:nvPr/>
        </p:nvSpPr>
        <p:spPr bwMode="auto">
          <a:xfrm>
            <a:off x="0" y="4805362"/>
            <a:ext cx="43891200" cy="152400"/>
          </a:xfrm>
          <a:prstGeom prst="rect">
            <a:avLst/>
          </a:prstGeom>
          <a:solidFill>
            <a:schemeClr val="accent5">
              <a:lumMod val="50000"/>
            </a:schemeClr>
          </a:solidFill>
          <a:ln w="152400">
            <a:noFill/>
            <a:miter lim="800000"/>
            <a:headEnd/>
            <a:tailEnd/>
          </a:ln>
          <a:effectLst/>
        </p:spPr>
        <p:txBody>
          <a:bodyPr wrap="none" lIns="91406" tIns="45701" rIns="91406" bIns="45701" anchor="ctr"/>
          <a:lstStyle/>
          <a:p>
            <a:pPr>
              <a:defRPr/>
            </a:pPr>
            <a:endParaRPr lang="en-US" dirty="0"/>
          </a:p>
        </p:txBody>
      </p:sp>
      <p:sp>
        <p:nvSpPr>
          <p:cNvPr id="10" name="Text Box 14"/>
          <p:cNvSpPr txBox="1">
            <a:spLocks noChangeArrowheads="1"/>
          </p:cNvSpPr>
          <p:nvPr/>
        </p:nvSpPr>
        <p:spPr bwMode="auto">
          <a:xfrm>
            <a:off x="819161" y="32232605"/>
            <a:ext cx="2514600" cy="319104"/>
          </a:xfrm>
          <a:prstGeom prst="rect">
            <a:avLst/>
          </a:prstGeom>
          <a:noFill/>
          <a:ln w="9525">
            <a:noFill/>
            <a:miter lim="800000"/>
            <a:headEnd/>
            <a:tailEnd/>
          </a:ln>
          <a:effectLst/>
        </p:spPr>
        <p:txBody>
          <a:bodyPr lIns="91234" tIns="45605" rIns="91234" bIns="45605">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32918400" y="5257802"/>
            <a:ext cx="10058400"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16" name="Rectangle 33"/>
          <p:cNvSpPr>
            <a:spLocks noChangeArrowheads="1"/>
          </p:cNvSpPr>
          <p:nvPr/>
        </p:nvSpPr>
        <p:spPr bwMode="auto">
          <a:xfrm>
            <a:off x="11582412" y="5257802"/>
            <a:ext cx="20724811"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27" name="Rectangle 26"/>
          <p:cNvSpPr/>
          <p:nvPr/>
        </p:nvSpPr>
        <p:spPr>
          <a:xfrm>
            <a:off x="44222126" y="0"/>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3800" b="1" dirty="0" smtClean="0">
                <a:solidFill>
                  <a:schemeClr val="bg1"/>
                </a:solidFill>
                <a:latin typeface="Trebuchet MS" pitchFamily="34" charset="0"/>
              </a:rPr>
              <a:t>QUICK</a:t>
            </a:r>
            <a:r>
              <a:rPr lang="en-US" sz="3800" b="1" baseline="0" dirty="0" smtClean="0">
                <a:solidFill>
                  <a:schemeClr val="bg1"/>
                </a:solidFill>
                <a:latin typeface="Trebuchet MS" pitchFamily="34" charset="0"/>
              </a:rPr>
              <a:t> TIPS</a:t>
            </a:r>
            <a:endParaRPr lang="en-US" sz="3800" b="1" dirty="0" smtClean="0">
              <a:solidFill>
                <a:schemeClr val="bg1"/>
              </a:solidFill>
              <a:latin typeface="Trebuchet MS" pitchFamily="34" charset="0"/>
            </a:endParaRP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3133781"/>
            <a:r>
              <a:rPr lang="en-US" sz="3400" dirty="0" smtClean="0">
                <a:latin typeface="Trebuchet MS" pitchFamily="34" charset="0"/>
              </a:rPr>
              <a:t>This PowerPoint</a:t>
            </a:r>
            <a:r>
              <a:rPr lang="en-US" sz="3400" baseline="0" dirty="0" smtClean="0">
                <a:latin typeface="Trebuchet MS" pitchFamily="34" charset="0"/>
              </a:rPr>
              <a:t> template requires basic PowerPoint (version 2007 or newer) skills. Below is a list of commonly asked questions specific to this template. </a:t>
            </a:r>
            <a:br>
              <a:rPr lang="en-US" sz="3400" baseline="0" dirty="0" smtClean="0">
                <a:latin typeface="Trebuchet MS" pitchFamily="34" charset="0"/>
              </a:rPr>
            </a:br>
            <a:r>
              <a:rPr lang="en-US" sz="3400" baseline="0" dirty="0" smtClean="0">
                <a:latin typeface="Trebuchet MS" pitchFamily="34" charset="0"/>
              </a:rPr>
              <a:t>If you are using an older version of PowerPoint some template features may not work properly.</a:t>
            </a:r>
            <a:endParaRPr lang="en-US" sz="3800" b="1" dirty="0" smtClean="0">
              <a:solidFill>
                <a:srgbClr val="FFFF00"/>
              </a:solidFill>
              <a:latin typeface="Trebuchet MS" pitchFamily="34" charset="0"/>
            </a:endParaRPr>
          </a:p>
          <a:p>
            <a:pPr defTabSz="3133781"/>
            <a:endParaRPr lang="en-US" sz="3800" b="1" dirty="0" smtClean="0">
              <a:solidFill>
                <a:srgbClr val="FFFF00"/>
              </a:solidFill>
              <a:latin typeface="Trebuchet MS" pitchFamily="34" charset="0"/>
            </a:endParaRPr>
          </a:p>
          <a:p>
            <a:pPr algn="ctr"/>
            <a:r>
              <a:rPr lang="en-US" sz="3800" b="1" dirty="0" smtClean="0">
                <a:solidFill>
                  <a:schemeClr val="bg1"/>
                </a:solidFill>
                <a:latin typeface="Trebuchet MS" pitchFamily="34" charset="0"/>
              </a:rPr>
              <a:t>Using the template</a:t>
            </a:r>
            <a:endParaRPr lang="en-US" sz="3800" b="1" baseline="0" dirty="0" smtClean="0">
              <a:solidFill>
                <a:schemeClr val="bg1"/>
              </a:solidFill>
              <a:latin typeface="Trebuchet MS" pitchFamily="34" charset="0"/>
            </a:endParaRPr>
          </a:p>
          <a:p>
            <a:pPr algn="ctr"/>
            <a:endParaRPr lang="en-US" sz="3400" b="1" dirty="0" smtClean="0">
              <a:solidFill>
                <a:srgbClr val="FFFF00"/>
              </a:solidFill>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1" dirty="0" smtClean="0">
                <a:solidFill>
                  <a:srgbClr val="FFFF00"/>
                </a:solidFill>
                <a:latin typeface="Trebuchet MS" pitchFamily="34" charset="0"/>
              </a:rPr>
              <a:t>Verifying the quality of your graphics</a:t>
            </a:r>
          </a:p>
          <a:p>
            <a:pPr defTabSz="3133781"/>
            <a:r>
              <a:rPr lang="en-US" sz="3400" dirty="0" smtClean="0">
                <a:latin typeface="Trebuchet MS" pitchFamily="34" charset="0"/>
              </a:rPr>
              <a:t>Go to the </a:t>
            </a:r>
            <a:r>
              <a:rPr lang="en-US" sz="3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3400" baseline="0" dirty="0" smtClean="0">
                <a:latin typeface="Trebuchet MS" pitchFamily="34" charset="0"/>
              </a:rPr>
            </a:br>
            <a:endParaRPr lang="en-US" sz="3400" baseline="0" dirty="0" smtClean="0">
              <a:latin typeface="Trebuchet MS" pitchFamily="34" charset="0"/>
            </a:endParaRPr>
          </a:p>
          <a:p>
            <a:pPr defTabSz="3133781"/>
            <a:r>
              <a:rPr lang="en-US" sz="3400" b="1" dirty="0" smtClean="0">
                <a:solidFill>
                  <a:srgbClr val="FFFF00"/>
                </a:solidFill>
                <a:latin typeface="Trebuchet MS" pitchFamily="34" charset="0"/>
              </a:rPr>
              <a:t>Using the placeholders</a:t>
            </a:r>
          </a:p>
          <a:p>
            <a:pPr defTabSz="3133781"/>
            <a:r>
              <a:rPr lang="en-US" sz="3400" baseline="0" dirty="0" smtClean="0">
                <a:latin typeface="Trebuchet MS" pitchFamily="34" charset="0"/>
              </a:rPr>
              <a:t>To add text to this template click inside a placeholder and type in or paste your text. To move a placeholder, click on it </a:t>
            </a:r>
            <a:r>
              <a:rPr lang="en-US" sz="3400" u="sng" baseline="0" dirty="0" smtClean="0">
                <a:latin typeface="Trebuchet MS" pitchFamily="34" charset="0"/>
              </a:rPr>
              <a:t>once</a:t>
            </a:r>
            <a:r>
              <a:rPr lang="en-US" sz="3400" baseline="0" dirty="0" smtClean="0">
                <a:latin typeface="Trebuchet MS" pitchFamily="34" charset="0"/>
              </a:rPr>
              <a:t> (to select it), place your cursor on its frame and your cursor will change to this symbol:         Then, click </a:t>
            </a:r>
            <a:r>
              <a:rPr lang="en-US" sz="3400" u="sng" baseline="0" dirty="0" smtClean="0">
                <a:latin typeface="Trebuchet MS" pitchFamily="34" charset="0"/>
              </a:rPr>
              <a:t>once</a:t>
            </a:r>
            <a:r>
              <a:rPr lang="en-US" sz="3400" baseline="0" dirty="0" smtClean="0">
                <a:latin typeface="Trebuchet MS" pitchFamily="34" charset="0"/>
              </a:rPr>
              <a:t> and drag it to its new location where you can resize it as needed. Additional placeholders can be found on the left side of this template.</a:t>
            </a:r>
          </a:p>
          <a:p>
            <a:pPr defTabSz="3133781"/>
            <a:endParaRPr lang="en-US" sz="3400" b="1" baseline="0" dirty="0" smtClean="0">
              <a:solidFill>
                <a:srgbClr val="FFFF00"/>
              </a:solidFill>
              <a:latin typeface="Trebuchet MS" pitchFamily="34" charset="0"/>
            </a:endParaRPr>
          </a:p>
          <a:p>
            <a:pPr defTabSz="3133781"/>
            <a:r>
              <a:rPr lang="en-US" sz="3400" b="1" baseline="0" dirty="0" smtClean="0">
                <a:solidFill>
                  <a:srgbClr val="FFFF00"/>
                </a:solidFill>
                <a:latin typeface="Trebuchet MS" pitchFamily="34" charset="0"/>
              </a:rPr>
              <a:t>Modifying the layout</a:t>
            </a:r>
          </a:p>
          <a:p>
            <a:pPr defTabSz="3133781"/>
            <a:r>
              <a:rPr lang="en-US" sz="3400" dirty="0" smtClean="0">
                <a:latin typeface="Trebuchet MS" pitchFamily="34" charset="0"/>
              </a:rPr>
              <a:t>This template has four</a:t>
            </a:r>
            <a:endParaRPr lang="en-US" sz="3400" baseline="0" dirty="0" smtClean="0">
              <a:latin typeface="Trebuchet MS" pitchFamily="34" charset="0"/>
            </a:endParaRPr>
          </a:p>
          <a:p>
            <a:pPr defTabSz="3133781"/>
            <a:r>
              <a:rPr lang="en-US" sz="3400" baseline="0" dirty="0" smtClean="0">
                <a:latin typeface="Trebuchet MS" pitchFamily="34" charset="0"/>
              </a:rPr>
              <a:t>different column layouts. </a:t>
            </a:r>
          </a:p>
          <a:p>
            <a:pPr defTabSz="3133781"/>
            <a:r>
              <a:rPr lang="en-US" sz="3400" u="sng" baseline="0" dirty="0" smtClean="0">
                <a:latin typeface="Trebuchet MS" pitchFamily="34" charset="0"/>
              </a:rPr>
              <a:t>Right-click</a:t>
            </a:r>
            <a:r>
              <a:rPr lang="en-US" sz="3400" baseline="0" dirty="0" smtClean="0">
                <a:latin typeface="Trebuchet MS" pitchFamily="34" charset="0"/>
              </a:rPr>
              <a:t> your mouse</a:t>
            </a:r>
          </a:p>
          <a:p>
            <a:pPr defTabSz="3133781"/>
            <a:r>
              <a:rPr lang="en-US" sz="3400" baseline="0" dirty="0" smtClean="0">
                <a:latin typeface="Trebuchet MS" pitchFamily="34" charset="0"/>
              </a:rPr>
              <a:t>on the background and </a:t>
            </a:r>
          </a:p>
          <a:p>
            <a:pPr defTabSz="3133781"/>
            <a:r>
              <a:rPr lang="en-US" sz="3400" baseline="0" dirty="0" smtClean="0">
                <a:latin typeface="Trebuchet MS" pitchFamily="34" charset="0"/>
              </a:rPr>
              <a:t>click on “Layout” to see </a:t>
            </a:r>
          </a:p>
          <a:p>
            <a:pPr defTabSz="3133781"/>
            <a:r>
              <a:rPr lang="en-US" sz="3400" baseline="0" dirty="0" smtClean="0">
                <a:latin typeface="Trebuchet MS" pitchFamily="34" charset="0"/>
              </a:rPr>
              <a:t>the layout options.</a:t>
            </a:r>
            <a:endParaRPr lang="en-US" sz="3400" dirty="0" smtClean="0">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3781" rtl="0" eaLnBrk="1" fontAlgn="auto" latinLnBrk="0" hangingPunct="1">
              <a:lnSpc>
                <a:spcPct val="100000"/>
              </a:lnSpc>
              <a:spcBef>
                <a:spcPts val="0"/>
              </a:spcBef>
              <a:spcAft>
                <a:spcPts val="0"/>
              </a:spcAft>
              <a:buClrTx/>
              <a:buSzTx/>
              <a:buFontTx/>
              <a:buNone/>
              <a:tabLst/>
              <a:defRPr/>
            </a:pPr>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Importing text and graphics from external sources</a:t>
            </a:r>
          </a:p>
          <a:p>
            <a:pPr defTabSz="3133781"/>
            <a:r>
              <a:rPr lang="en-US" sz="3400" b="1" u="sng" baseline="0" dirty="0" smtClean="0">
                <a:latin typeface="Trebuchet MS" pitchFamily="34" charset="0"/>
              </a:rPr>
              <a:t>TEXT: </a:t>
            </a:r>
            <a:r>
              <a:rPr lang="en-US" sz="3400" baseline="0" dirty="0" smtClean="0">
                <a:latin typeface="Trebuchet MS" pitchFamily="34" charset="0"/>
              </a:rPr>
              <a:t>Paste or type your text into a pre-existing placeholder or drag in a new placeholder from the left side of the template. Move it anywhere as needed.</a:t>
            </a:r>
          </a:p>
          <a:p>
            <a:pPr defTabSz="3133781"/>
            <a:r>
              <a:rPr lang="en-US" sz="3400" b="1" u="sng" baseline="0" dirty="0" smtClean="0">
                <a:latin typeface="Trebuchet MS" pitchFamily="34" charset="0"/>
              </a:rPr>
              <a:t>PHOTOS: </a:t>
            </a:r>
            <a:r>
              <a:rPr lang="en-US" sz="3400" baseline="0" dirty="0" smtClean="0">
                <a:latin typeface="Trebuchet MS" pitchFamily="34" charset="0"/>
              </a:rPr>
              <a:t>Drag in a picture placeholder, size it </a:t>
            </a:r>
            <a:r>
              <a:rPr lang="en-US" sz="3400" u="sng" baseline="0" dirty="0" smtClean="0">
                <a:latin typeface="Trebuchet MS" pitchFamily="34" charset="0"/>
              </a:rPr>
              <a:t>first</a:t>
            </a:r>
            <a:r>
              <a:rPr lang="en-US" sz="3400" baseline="0" dirty="0" smtClean="0">
                <a:latin typeface="Trebuchet MS" pitchFamily="34" charset="0"/>
              </a:rPr>
              <a:t>, click in it and insert a photo from the menu.</a:t>
            </a:r>
          </a:p>
          <a:p>
            <a:pPr defTabSz="3133781"/>
            <a:r>
              <a:rPr lang="en-US" sz="3400" b="1" u="sng" baseline="0" dirty="0" smtClean="0">
                <a:latin typeface="Trebuchet MS" pitchFamily="34" charset="0"/>
              </a:rPr>
              <a:t>TABLES: </a:t>
            </a:r>
            <a:r>
              <a:rPr lang="en-US" sz="3400" baseline="0" dirty="0" smtClean="0">
                <a:latin typeface="Trebuchet MS" pitchFamily="34" charset="0"/>
              </a:rPr>
              <a:t>You can copy and paste a table from an external document onto this poster template. To adjust  the way the text fits within the cells of a table that has been pasted, </a:t>
            </a:r>
            <a:r>
              <a:rPr lang="en-US" sz="3400" u="sng" baseline="0" dirty="0" smtClean="0">
                <a:latin typeface="Trebuchet MS" pitchFamily="34" charset="0"/>
              </a:rPr>
              <a:t>right-click</a:t>
            </a:r>
            <a:r>
              <a:rPr lang="en-US" sz="3400" baseline="0" dirty="0" smtClean="0">
                <a:latin typeface="Trebuchet MS" pitchFamily="34" charset="0"/>
              </a:rPr>
              <a:t> on the table, click FORMAT SHAPE  then click on TEXT BOX and change the INTERNAL MARGIN values to 0.25</a:t>
            </a:r>
          </a:p>
          <a:p>
            <a:pPr defTabSz="3133781"/>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Modifying the color scheme</a:t>
            </a:r>
          </a:p>
          <a:p>
            <a:pPr defTabSz="3133781"/>
            <a:r>
              <a:rPr lang="en-US" sz="3400" baseline="0" dirty="0" smtClean="0">
                <a:latin typeface="Trebuchet MS" pitchFamily="34" charset="0"/>
              </a:rPr>
              <a:t>To change the color scheme of this template go to the “Design” menu and click on “Colors”. You can choose from the provide color combinations or you can create your own.</a:t>
            </a:r>
          </a:p>
          <a:p>
            <a:pPr defTabSz="3133781"/>
            <a:endParaRPr lang="en-US" sz="3400" baseline="0" dirty="0" smtClean="0">
              <a:latin typeface="Trebuchet MS" pitchFamily="34" charset="0"/>
            </a:endParaRPr>
          </a:p>
          <a:p>
            <a:pPr defTabSz="3133781"/>
            <a:endParaRPr lang="en-US" sz="3400" baseline="0" dirty="0" smtClean="0">
              <a:latin typeface="Trebuchet MS" pitchFamily="34" charset="0"/>
            </a:endParaRPr>
          </a:p>
          <a:p>
            <a:pPr defTabSz="4387814"/>
            <a:endParaRPr lang="en-US" sz="1900" baseline="0" dirty="0" smtClean="0">
              <a:latin typeface="Trebuchet MS" pitchFamily="34" charset="0"/>
            </a:endParaRPr>
          </a:p>
          <a:p>
            <a:pPr defTabSz="4387814"/>
            <a:endParaRPr lang="en-US" sz="1900" dirty="0" smtClean="0">
              <a:latin typeface="Trebuchet MS" pitchFamily="34" charset="0"/>
            </a:endParaRPr>
          </a:p>
          <a:p>
            <a:pPr algn="ctr"/>
            <a:endParaRPr lang="en-US" sz="1900" b="1" dirty="0" smtClean="0">
              <a:solidFill>
                <a:schemeClr val="bg1"/>
              </a:solidFill>
              <a:latin typeface="Trebuchet MS" pitchFamily="34" charset="0"/>
            </a:endParaRPr>
          </a:p>
          <a:p>
            <a:pPr defTabSz="4387814"/>
            <a:endParaRPr lang="en-US" sz="1900" b="1" dirty="0" smtClean="0">
              <a:solidFill>
                <a:srgbClr val="FFFF00"/>
              </a:solidFill>
              <a:latin typeface="Trebuchet MS" pitchFamily="34" charset="0"/>
            </a:endParaRPr>
          </a:p>
          <a:p>
            <a:pPr algn="ctr"/>
            <a:endParaRPr lang="en-US" sz="3400" b="1" dirty="0">
              <a:latin typeface="Trebuchet MS" pitchFamily="34" charset="0"/>
            </a:endParaRPr>
          </a:p>
        </p:txBody>
      </p:sp>
      <p:sp>
        <p:nvSpPr>
          <p:cNvPr id="28" name="Rectangle 27"/>
          <p:cNvSpPr/>
          <p:nvPr/>
        </p:nvSpPr>
        <p:spPr>
          <a:xfrm>
            <a:off x="-10402387" y="-19598"/>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4300" b="1" dirty="0" smtClean="0">
                <a:solidFill>
                  <a:schemeClr val="bg1"/>
                </a:solidFill>
                <a:latin typeface="Trebuchet MS" pitchFamily="34" charset="0"/>
              </a:rPr>
              <a:t>QUICK DESIGN</a:t>
            </a:r>
            <a:r>
              <a:rPr lang="en-US" sz="4300" b="1" baseline="0" dirty="0" smtClean="0">
                <a:solidFill>
                  <a:schemeClr val="bg1"/>
                </a:solidFill>
                <a:latin typeface="Trebuchet MS" pitchFamily="34" charset="0"/>
              </a:rPr>
              <a:t> </a:t>
            </a:r>
            <a:r>
              <a:rPr lang="en-US" sz="4300" b="1" dirty="0" smtClean="0">
                <a:solidFill>
                  <a:schemeClr val="bg1"/>
                </a:solidFill>
                <a:latin typeface="Trebuchet MS" pitchFamily="34" charset="0"/>
              </a:rPr>
              <a:t>GUIDE</a:t>
            </a: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4387814"/>
            <a:r>
              <a:rPr lang="en-US" sz="3400" dirty="0" smtClean="0">
                <a:latin typeface="Trebuchet MS" pitchFamily="34" charset="0"/>
              </a:rPr>
              <a:t>This PowerPoint</a:t>
            </a:r>
            <a:r>
              <a:rPr lang="en-US" sz="3400" baseline="0" dirty="0" smtClean="0">
                <a:latin typeface="Trebuchet MS" pitchFamily="34" charset="0"/>
              </a:rPr>
              <a:t> </a:t>
            </a:r>
            <a:r>
              <a:rPr lang="en-US" sz="3400" dirty="0" smtClean="0">
                <a:latin typeface="Trebuchet MS" pitchFamily="34" charset="0"/>
              </a:rPr>
              <a:t>2007 template produces</a:t>
            </a:r>
            <a:r>
              <a:rPr lang="en-US" sz="3400" baseline="0" dirty="0" smtClean="0">
                <a:latin typeface="Trebuchet MS" pitchFamily="34" charset="0"/>
              </a:rPr>
              <a:t> </a:t>
            </a:r>
            <a:r>
              <a:rPr lang="en-US" sz="3400" dirty="0" smtClean="0">
                <a:latin typeface="Trebuchet MS" pitchFamily="34" charset="0"/>
              </a:rPr>
              <a:t>a 36”x48” professional  poster. It</a:t>
            </a:r>
            <a:r>
              <a:rPr lang="en-US" sz="3400" baseline="0" dirty="0" smtClean="0">
                <a:latin typeface="Trebuchet MS" pitchFamily="34" charset="0"/>
              </a:rPr>
              <a:t> </a:t>
            </a:r>
            <a:r>
              <a:rPr lang="en-US" sz="3400" dirty="0" smtClean="0">
                <a:latin typeface="Trebuchet MS" pitchFamily="34" charset="0"/>
              </a:rPr>
              <a:t>will save you valuable time placing titles, subtitles,</a:t>
            </a:r>
            <a:r>
              <a:rPr lang="en-US" sz="3400" baseline="0" dirty="0" smtClean="0">
                <a:latin typeface="Trebuchet MS" pitchFamily="34" charset="0"/>
              </a:rPr>
              <a:t> text, and graphics</a:t>
            </a:r>
            <a:r>
              <a:rPr lang="en-US" sz="3400" dirty="0" smtClean="0">
                <a:latin typeface="Trebuchet MS" pitchFamily="34" charset="0"/>
              </a:rPr>
              <a:t>. </a:t>
            </a:r>
          </a:p>
          <a:p>
            <a:pPr defTabSz="4387814"/>
            <a:endParaRPr lang="en-US" sz="3400" dirty="0" smtClean="0">
              <a:latin typeface="Trebuchet MS" pitchFamily="34" charset="0"/>
            </a:endParaRPr>
          </a:p>
          <a:p>
            <a:pPr defTabSz="4387814"/>
            <a:r>
              <a:rPr lang="en-US" sz="3400" dirty="0" smtClean="0">
                <a:latin typeface="Trebuchet MS" pitchFamily="34" charset="0"/>
              </a:rPr>
              <a:t>Use it to create your presentation. Then send</a:t>
            </a:r>
            <a:r>
              <a:rPr lang="en-US" sz="3400" baseline="0" dirty="0" smtClean="0">
                <a:latin typeface="Trebuchet MS" pitchFamily="34" charset="0"/>
              </a:rPr>
              <a:t> it </a:t>
            </a:r>
            <a:r>
              <a:rPr lang="en-US" sz="3400" dirty="0" smtClean="0">
                <a:latin typeface="Trebuchet MS" pitchFamily="34" charset="0"/>
              </a:rPr>
              <a:t>to </a:t>
            </a:r>
            <a:r>
              <a:rPr lang="en-US" sz="3400" b="1" dirty="0" smtClean="0">
                <a:latin typeface="Trebuchet MS" pitchFamily="34" charset="0"/>
              </a:rPr>
              <a:t>PosterPresentations.com</a:t>
            </a:r>
            <a:r>
              <a:rPr lang="en-US" sz="3400" dirty="0" smtClean="0">
                <a:latin typeface="Trebuchet MS" pitchFamily="34" charset="0"/>
              </a:rPr>
              <a:t> for premium quality, same day affordable printing.</a:t>
            </a:r>
            <a:br>
              <a:rPr lang="en-US" sz="3400" dirty="0" smtClean="0">
                <a:latin typeface="Trebuchet MS" pitchFamily="34" charset="0"/>
              </a:rPr>
            </a:br>
            <a:endParaRPr lang="en-US" sz="3400" dirty="0" smtClean="0">
              <a:latin typeface="Trebuchet MS" pitchFamily="34" charset="0"/>
            </a:endParaRPr>
          </a:p>
          <a:p>
            <a:pPr defTabSz="4387814"/>
            <a:r>
              <a:rPr lang="en-US" sz="3400" dirty="0" smtClean="0">
                <a:latin typeface="Trebuchet MS" pitchFamily="34" charset="0"/>
              </a:rPr>
              <a:t>We provide a series of </a:t>
            </a:r>
            <a:r>
              <a:rPr lang="en-US" sz="3400" b="1" dirty="0" smtClean="0">
                <a:latin typeface="Trebuchet MS" pitchFamily="34" charset="0"/>
              </a:rPr>
              <a:t>online tutorials</a:t>
            </a:r>
            <a:r>
              <a:rPr lang="en-US" sz="3400" dirty="0" smtClean="0">
                <a:latin typeface="Trebuchet MS" pitchFamily="34" charset="0"/>
              </a:rPr>
              <a:t> that will guide you through the poster design process and answer your poster production questions. </a:t>
            </a:r>
          </a:p>
          <a:p>
            <a:pPr defTabSz="4387814"/>
            <a:endParaRPr lang="en-US" sz="3400" dirty="0" smtClean="0">
              <a:latin typeface="Trebuchet MS" pitchFamily="34" charset="0"/>
            </a:endParaRPr>
          </a:p>
          <a:p>
            <a:pPr defTabSz="4387814"/>
            <a:r>
              <a:rPr lang="en-US" sz="3400" dirty="0" smtClean="0">
                <a:latin typeface="Trebuchet MS" pitchFamily="34" charset="0"/>
              </a:rPr>
              <a:t>View our online</a:t>
            </a:r>
            <a:r>
              <a:rPr lang="en-US" sz="3400" baseline="0" dirty="0" smtClean="0">
                <a:latin typeface="Trebuchet MS" pitchFamily="34" charset="0"/>
              </a:rPr>
              <a:t> tutorials at:</a:t>
            </a:r>
            <a:r>
              <a:rPr lang="en-US" sz="3400" dirty="0" smtClean="0">
                <a:latin typeface="Trebuchet MS" pitchFamily="34" charset="0"/>
              </a:rPr>
              <a:t/>
            </a:r>
            <a:br>
              <a:rPr lang="en-US" sz="3400" dirty="0" smtClean="0">
                <a:latin typeface="Trebuchet MS" pitchFamily="34" charset="0"/>
              </a:rPr>
            </a:br>
            <a:r>
              <a:rPr lang="en-US" sz="3400" dirty="0" smtClean="0">
                <a:solidFill>
                  <a:srgbClr val="FFFF00"/>
                </a:solidFill>
                <a:latin typeface="Trebuchet MS" pitchFamily="34" charset="0"/>
              </a:rPr>
              <a:t> http://bit.ly/Poster_creation_help </a:t>
            </a:r>
            <a:r>
              <a:rPr lang="en-US" sz="3400" dirty="0" smtClean="0">
                <a:latin typeface="Trebuchet MS" pitchFamily="34" charset="0"/>
              </a:rPr>
              <a:t/>
            </a:r>
            <a:br>
              <a:rPr lang="en-US" sz="3400" dirty="0" smtClean="0">
                <a:latin typeface="Trebuchet MS" pitchFamily="34" charset="0"/>
              </a:rPr>
            </a:br>
            <a:r>
              <a:rPr lang="en-US" sz="3400" dirty="0" smtClean="0">
                <a:latin typeface="Trebuchet MS" pitchFamily="34" charset="0"/>
              </a:rPr>
              <a:t>(copy</a:t>
            </a:r>
            <a:r>
              <a:rPr lang="en-US" sz="3400" baseline="0" dirty="0" smtClean="0">
                <a:latin typeface="Trebuchet MS" pitchFamily="34" charset="0"/>
              </a:rPr>
              <a:t> and paste the link into your web browser).</a:t>
            </a:r>
          </a:p>
          <a:p>
            <a:pPr defTabSz="4387814"/>
            <a:endParaRPr lang="en-US" sz="3400" dirty="0" smtClean="0">
              <a:latin typeface="Trebuchet MS" pitchFamily="34" charset="0"/>
            </a:endParaRPr>
          </a:p>
          <a:p>
            <a:pPr defTabSz="4387814"/>
            <a:r>
              <a:rPr lang="en-US" sz="3400" dirty="0" smtClean="0">
                <a:latin typeface="Trebuchet MS" pitchFamily="34" charset="0"/>
              </a:rPr>
              <a:t>For assistance and to order your printed poster</a:t>
            </a:r>
            <a:r>
              <a:rPr lang="en-US" sz="3400" dirty="0" smtClean="0">
                <a:solidFill>
                  <a:schemeClr val="bg1"/>
                </a:solidFill>
                <a:latin typeface="Trebuchet MS" pitchFamily="34" charset="0"/>
              </a:rPr>
              <a:t> call </a:t>
            </a:r>
            <a:r>
              <a:rPr lang="en-US" sz="3400" b="1" dirty="0" smtClean="0">
                <a:solidFill>
                  <a:srgbClr val="FFFF00"/>
                </a:solidFill>
                <a:latin typeface="Trebuchet MS" pitchFamily="34" charset="0"/>
              </a:rPr>
              <a:t>PosterPresentations.com</a:t>
            </a:r>
            <a:r>
              <a:rPr lang="en-US" sz="3400" dirty="0" smtClean="0">
                <a:solidFill>
                  <a:srgbClr val="FFFF00"/>
                </a:solidFill>
                <a:latin typeface="Trebuchet MS" pitchFamily="34" charset="0"/>
              </a:rPr>
              <a:t> </a:t>
            </a:r>
            <a:r>
              <a:rPr lang="en-US" sz="3400" dirty="0" smtClean="0">
                <a:latin typeface="Trebuchet MS" pitchFamily="34" charset="0"/>
              </a:rPr>
              <a:t>at </a:t>
            </a:r>
            <a:r>
              <a:rPr lang="en-US" sz="3800" b="1" dirty="0" smtClean="0">
                <a:solidFill>
                  <a:srgbClr val="FFFF00"/>
                </a:solidFill>
                <a:latin typeface="Trebuchet MS" pitchFamily="34" charset="0"/>
              </a:rPr>
              <a:t>1.866.649.3004</a:t>
            </a:r>
          </a:p>
          <a:p>
            <a:pPr defTabSz="4387814"/>
            <a:endParaRPr lang="en-US" sz="3800" b="1" dirty="0" smtClean="0">
              <a:solidFill>
                <a:srgbClr val="FFFF00"/>
              </a:solidFill>
              <a:latin typeface="Trebuchet MS" pitchFamily="34" charset="0"/>
            </a:endParaRPr>
          </a:p>
          <a:p>
            <a:pPr defTabSz="4387814"/>
            <a:endParaRPr lang="en-US" sz="3800" b="1" dirty="0" smtClean="0">
              <a:solidFill>
                <a:srgbClr val="FFFF00"/>
              </a:solidFill>
              <a:latin typeface="Trebuchet MS" pitchFamily="34" charset="0"/>
            </a:endParaRPr>
          </a:p>
          <a:p>
            <a:pPr algn="ctr"/>
            <a:r>
              <a:rPr lang="en-US" sz="4300" b="1" dirty="0" smtClean="0">
                <a:solidFill>
                  <a:schemeClr val="bg1"/>
                </a:solidFill>
                <a:latin typeface="Trebuchet MS" pitchFamily="34" charset="0"/>
              </a:rPr>
              <a:t>Object Placeholders</a:t>
            </a:r>
          </a:p>
          <a:p>
            <a:pPr algn="ctr"/>
            <a:endParaRPr lang="en-US" sz="4300" b="1" dirty="0" smtClean="0">
              <a:solidFill>
                <a:schemeClr val="bg1"/>
              </a:solidFill>
              <a:latin typeface="Trebuchet MS" pitchFamily="34" charset="0"/>
            </a:endParaRPr>
          </a:p>
          <a:p>
            <a:pPr defTabSz="4387814"/>
            <a:r>
              <a:rPr lang="en-US" sz="3400" dirty="0" smtClean="0">
                <a:latin typeface="Trebuchet MS" pitchFamily="34" charset="0"/>
              </a:rPr>
              <a:t>Use the placeholders provided below to add new elements to your poster:</a:t>
            </a:r>
            <a:r>
              <a:rPr lang="en-US" sz="3400" baseline="0" dirty="0" smtClean="0">
                <a:latin typeface="Trebuchet MS" pitchFamily="34" charset="0"/>
              </a:rPr>
              <a:t> </a:t>
            </a:r>
            <a:r>
              <a:rPr lang="en-US" sz="3400" dirty="0" smtClean="0">
                <a:latin typeface="Trebuchet MS" pitchFamily="34" charset="0"/>
              </a:rPr>
              <a:t>Drag a placeholder onto the</a:t>
            </a:r>
            <a:r>
              <a:rPr lang="en-US" sz="3400" baseline="0" dirty="0" smtClean="0">
                <a:latin typeface="Trebuchet MS" pitchFamily="34" charset="0"/>
              </a:rPr>
              <a:t> poster area,</a:t>
            </a:r>
            <a:r>
              <a:rPr lang="en-US" sz="3400" dirty="0" smtClean="0">
                <a:latin typeface="Trebuchet MS" pitchFamily="34" charset="0"/>
              </a:rPr>
              <a:t> size it, and click it to edit.</a:t>
            </a:r>
          </a:p>
          <a:p>
            <a:pPr defTabSz="4387814"/>
            <a:endParaRPr lang="en-US" sz="3400" dirty="0" smtClean="0">
              <a:latin typeface="Trebuchet MS" pitchFamily="34" charset="0"/>
            </a:endParaRPr>
          </a:p>
          <a:p>
            <a:pPr defTabSz="4387814"/>
            <a:r>
              <a:rPr lang="en-US" sz="3400" b="1" dirty="0" smtClean="0">
                <a:solidFill>
                  <a:srgbClr val="FFFF00"/>
                </a:solidFill>
                <a:latin typeface="Trebuchet MS" pitchFamily="34" charset="0"/>
              </a:rPr>
              <a:t>Section Header placeholder</a:t>
            </a:r>
          </a:p>
          <a:p>
            <a:pPr defTabSz="4387814"/>
            <a:r>
              <a:rPr lang="en-US" sz="3400" dirty="0" smtClean="0">
                <a:latin typeface="Trebuchet MS" pitchFamily="34" charset="0"/>
              </a:rPr>
              <a:t>Move</a:t>
            </a:r>
            <a:r>
              <a:rPr lang="en-US" sz="34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4387814"/>
            <a:endParaRPr lang="en-US" sz="3400" baseline="0" dirty="0" smtClean="0">
              <a:latin typeface="Trebuchet MS" pitchFamily="34" charset="0"/>
            </a:endParaRPr>
          </a:p>
          <a:p>
            <a:pPr defTabSz="4387814"/>
            <a:endParaRPr lang="en-US" sz="3400" dirty="0" smtClean="0">
              <a:latin typeface="Trebuchet MS" pitchFamily="34" charset="0"/>
            </a:endParaRPr>
          </a:p>
          <a:p>
            <a:pPr defTabSz="4387814"/>
            <a:endParaRPr lang="en-US" sz="3400" b="1" dirty="0" smtClean="0">
              <a:solidFill>
                <a:srgbClr val="FFFF00"/>
              </a:solidFill>
              <a:latin typeface="Trebuchet MS" pitchFamily="34" charset="0"/>
            </a:endParaRPr>
          </a:p>
          <a:p>
            <a:pPr defTabSz="4387814"/>
            <a:r>
              <a:rPr lang="en-US" sz="3400" b="1" dirty="0" smtClean="0">
                <a:solidFill>
                  <a:srgbClr val="FFFF00"/>
                </a:solidFill>
                <a:latin typeface="Trebuchet MS" pitchFamily="34" charset="0"/>
              </a:rPr>
              <a:t>Text placeholder</a:t>
            </a:r>
          </a:p>
          <a:p>
            <a:pPr defTabSz="4387814"/>
            <a:r>
              <a:rPr lang="en-US" sz="3400" baseline="0" dirty="0" smtClean="0">
                <a:latin typeface="Trebuchet MS" pitchFamily="34" charset="0"/>
              </a:rPr>
              <a:t>Move this preformatted text placeholder to the poster to add a new body of text.</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1" baseline="0" dirty="0" smtClean="0">
              <a:solidFill>
                <a:srgbClr val="FFFF00"/>
              </a:solidFill>
              <a:latin typeface="Trebuchet MS" pitchFamily="34" charset="0"/>
            </a:endParaRPr>
          </a:p>
          <a:p>
            <a:pPr defTabSz="4387814"/>
            <a:r>
              <a:rPr lang="en-US" sz="3400" b="1" baseline="0" dirty="0" smtClean="0">
                <a:solidFill>
                  <a:srgbClr val="FFFF00"/>
                </a:solidFill>
                <a:latin typeface="Trebuchet MS" pitchFamily="34" charset="0"/>
              </a:rPr>
              <a:t>Picture placeholder</a:t>
            </a:r>
          </a:p>
          <a:p>
            <a:pPr defTabSz="4387814"/>
            <a:r>
              <a:rPr lang="en-US" sz="3400" baseline="0" dirty="0" smtClean="0">
                <a:latin typeface="Trebuchet MS" pitchFamily="34" charset="0"/>
              </a:rPr>
              <a:t>Move this graphic placeholder onto your poster, size it first, and then click it to add a picture to the poster.</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defTabSz="4387814"/>
            <a:endParaRPr lang="en-US" sz="3400" dirty="0" smtClean="0">
              <a:latin typeface="Trebuchet MS" pitchFamily="34" charset="0"/>
            </a:endParaRPr>
          </a:p>
          <a:p>
            <a:pPr algn="ctr"/>
            <a:endParaRPr lang="en-US" sz="3400" b="1" dirty="0" smtClean="0">
              <a:solidFill>
                <a:schemeClr val="bg1"/>
              </a:solidFill>
              <a:latin typeface="Trebuchet MS" pitchFamily="34" charset="0"/>
            </a:endParaRPr>
          </a:p>
          <a:p>
            <a:pPr defTabSz="4387814"/>
            <a:endParaRPr lang="en-US" sz="3400" b="1" dirty="0" smtClean="0">
              <a:solidFill>
                <a:srgbClr val="FFFF00"/>
              </a:solidFill>
              <a:latin typeface="Trebuchet MS" pitchFamily="34" charset="0"/>
            </a:endParaRPr>
          </a:p>
          <a:p>
            <a:pPr algn="ctr"/>
            <a:endParaRPr lang="en-US" sz="4300" b="1" dirty="0">
              <a:latin typeface="Trebuchet MS" pitchFamily="34" charset="0"/>
            </a:endParaRPr>
          </a:p>
        </p:txBody>
      </p:sp>
      <p:sp>
        <p:nvSpPr>
          <p:cNvPr id="29" name="Rectangle 28"/>
          <p:cNvSpPr/>
          <p:nvPr/>
        </p:nvSpPr>
        <p:spPr>
          <a:xfrm>
            <a:off x="-10370486" y="21297022"/>
            <a:ext cx="1001856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en-US" dirty="0"/>
          </a:p>
        </p:txBody>
      </p:sp>
      <p:pic>
        <p:nvPicPr>
          <p:cNvPr id="30" name="Picture 2"/>
          <p:cNvPicPr>
            <a:picLocks noChangeAspect="1" noChangeArrowheads="1"/>
          </p:cNvPicPr>
          <p:nvPr/>
        </p:nvPicPr>
        <p:blipFill>
          <a:blip r:embed="rId3" cstate="print"/>
          <a:srcRect/>
          <a:stretch>
            <a:fillRect/>
          </a:stretch>
        </p:blipFill>
        <p:spPr bwMode="auto">
          <a:xfrm>
            <a:off x="49098247" y="15525151"/>
            <a:ext cx="4741368" cy="3058181"/>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47342935" y="13118830"/>
            <a:ext cx="590549" cy="438149"/>
          </a:xfrm>
          <a:prstGeom prst="rect">
            <a:avLst/>
          </a:prstGeom>
          <a:noFill/>
          <a:ln w="9525">
            <a:solidFill>
              <a:schemeClr val="tx1"/>
            </a:solidFill>
            <a:miter lim="800000"/>
            <a:headEnd/>
            <a:tailEnd/>
          </a:ln>
          <a:effectLst/>
        </p:spPr>
      </p:pic>
      <p:sp>
        <p:nvSpPr>
          <p:cNvPr id="32" name="TextBox 31"/>
          <p:cNvSpPr txBox="1"/>
          <p:nvPr/>
        </p:nvSpPr>
        <p:spPr>
          <a:xfrm>
            <a:off x="44487747" y="30588806"/>
            <a:ext cx="9160286" cy="2185210"/>
          </a:xfrm>
          <a:prstGeom prst="rect">
            <a:avLst/>
          </a:prstGeom>
          <a:noFill/>
        </p:spPr>
        <p:txBody>
          <a:bodyPr wrap="square" lIns="91406" tIns="45701" rIns="91406" bIns="45701" rtlCol="0">
            <a:spAutoFit/>
          </a:bodyPr>
          <a:lstStyle/>
          <a:p>
            <a:r>
              <a:rPr lang="en-US" sz="3400" dirty="0" smtClean="0">
                <a:solidFill>
                  <a:schemeClr val="bg1"/>
                </a:solidFill>
              </a:rPr>
              <a:t>© 2011 PosterPresentations.com</a:t>
            </a:r>
            <a:br>
              <a:rPr lang="en-US" sz="3400" dirty="0" smtClean="0">
                <a:solidFill>
                  <a:schemeClr val="bg1"/>
                </a:solidFill>
              </a:rPr>
            </a:br>
            <a:r>
              <a:rPr lang="en-US" sz="3400" dirty="0" smtClean="0">
                <a:solidFill>
                  <a:schemeClr val="bg1"/>
                </a:solidFill>
              </a:rPr>
              <a:t>    2117 Fourth Street ,</a:t>
            </a:r>
            <a:r>
              <a:rPr lang="en-US" sz="3400" baseline="0" dirty="0" smtClean="0">
                <a:solidFill>
                  <a:schemeClr val="bg1"/>
                </a:solidFill>
              </a:rPr>
              <a:t> Unit C</a:t>
            </a:r>
            <a:br>
              <a:rPr lang="en-US" sz="3400" baseline="0" dirty="0" smtClean="0">
                <a:solidFill>
                  <a:schemeClr val="bg1"/>
                </a:solidFill>
              </a:rPr>
            </a:br>
            <a:r>
              <a:rPr lang="en-US" sz="3400" baseline="0" dirty="0" smtClean="0">
                <a:solidFill>
                  <a:schemeClr val="bg1"/>
                </a:solidFill>
              </a:rPr>
              <a:t>    Berkeley CA 94710</a:t>
            </a:r>
            <a:br>
              <a:rPr lang="en-US" sz="3400" baseline="0" dirty="0" smtClean="0">
                <a:solidFill>
                  <a:schemeClr val="bg1"/>
                </a:solidFill>
              </a:rPr>
            </a:br>
            <a:r>
              <a:rPr lang="en-US" sz="3400" baseline="0" dirty="0" smtClean="0">
                <a:solidFill>
                  <a:schemeClr val="bg1"/>
                </a:solidFill>
              </a:rPr>
              <a:t>    </a:t>
            </a:r>
            <a:r>
              <a:rPr lang="en-US" sz="3400" b="1" baseline="0" dirty="0" smtClean="0">
                <a:solidFill>
                  <a:srgbClr val="FFFF00"/>
                </a:solidFill>
              </a:rPr>
              <a:t>posterpresenter@gmail.com</a:t>
            </a:r>
            <a:endParaRPr lang="en-US" sz="3400" b="1" dirty="0">
              <a:solidFill>
                <a:srgbClr val="FFFF00"/>
              </a:solidFill>
            </a:endParaRPr>
          </a:p>
        </p:txBody>
      </p:sp>
      <p:grpSp>
        <p:nvGrpSpPr>
          <p:cNvPr id="33" name="Group 32"/>
          <p:cNvGrpSpPr/>
          <p:nvPr/>
        </p:nvGrpSpPr>
        <p:grpSpPr>
          <a:xfrm>
            <a:off x="-10239859" y="31696549"/>
            <a:ext cx="9771398" cy="1090623"/>
            <a:chOff x="44242388" y="28054064"/>
            <a:chExt cx="9771398" cy="1090621"/>
          </a:xfrm>
        </p:grpSpPr>
        <p:sp>
          <p:nvSpPr>
            <p:cNvPr id="34" name="Rounded Rectangle 33"/>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7"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5"/>
              <a:ext cx="914400" cy="914400"/>
            </a:xfrm>
            <a:prstGeom prst="rect">
              <a:avLst/>
            </a:prstGeom>
            <a:noFill/>
          </p:spPr>
        </p:pic>
        <p:sp>
          <p:nvSpPr>
            <p:cNvPr id="36" name="TextBox 35"/>
            <p:cNvSpPr txBox="1"/>
            <p:nvPr userDrawn="1"/>
          </p:nvSpPr>
          <p:spPr>
            <a:xfrm>
              <a:off x="45342596" y="28154091"/>
              <a:ext cx="8671190" cy="830996"/>
            </a:xfrm>
            <a:prstGeom prst="rect">
              <a:avLst/>
            </a:prstGeom>
            <a:noFill/>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cxnSp>
        <p:nvCxnSpPr>
          <p:cNvPr id="37" name="Straight Connector 36"/>
          <p:cNvCxnSpPr/>
          <p:nvPr/>
        </p:nvCxnSpPr>
        <p:spPr>
          <a:xfrm>
            <a:off x="44222126" y="30500138"/>
            <a:ext cx="10050461" cy="15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370486" y="11582402"/>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254027" y="4841858"/>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7498" rtl="0" eaLnBrk="1" latinLnBrk="0" hangingPunct="1">
        <a:spcBef>
          <a:spcPct val="0"/>
        </a:spcBef>
        <a:buNone/>
        <a:defRPr sz="8600" kern="1200">
          <a:solidFill>
            <a:schemeClr val="bg1"/>
          </a:solidFill>
          <a:latin typeface="Trebuchet MS" pitchFamily="34" charset="0"/>
          <a:ea typeface="+mj-ea"/>
          <a:cs typeface="+mj-cs"/>
        </a:defRPr>
      </a:lvl1pPr>
    </p:titleStyle>
    <p:bodyStyle>
      <a:lvl1pPr marL="1645310" indent="-1645310" algn="l" defTabSz="438749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4840" indent="-1371091" algn="l" defTabSz="438749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4370" indent="-1096877" algn="l" defTabSz="438749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11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1867"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5616"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9365"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3109"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685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7498" rtl="0" eaLnBrk="1" latinLnBrk="0" hangingPunct="1">
        <a:defRPr sz="8600" kern="1200">
          <a:solidFill>
            <a:schemeClr val="tx1"/>
          </a:solidFill>
          <a:latin typeface="+mn-lt"/>
          <a:ea typeface="+mn-ea"/>
          <a:cs typeface="+mn-cs"/>
        </a:defRPr>
      </a:lvl1pPr>
      <a:lvl2pPr marL="2193749" algn="l" defTabSz="4387498" rtl="0" eaLnBrk="1" latinLnBrk="0" hangingPunct="1">
        <a:defRPr sz="8600" kern="1200">
          <a:solidFill>
            <a:schemeClr val="tx1"/>
          </a:solidFill>
          <a:latin typeface="+mn-lt"/>
          <a:ea typeface="+mn-ea"/>
          <a:cs typeface="+mn-cs"/>
        </a:defRPr>
      </a:lvl2pPr>
      <a:lvl3pPr marL="4387498" algn="l" defTabSz="4387498" rtl="0" eaLnBrk="1" latinLnBrk="0" hangingPunct="1">
        <a:defRPr sz="8600" kern="1200">
          <a:solidFill>
            <a:schemeClr val="tx1"/>
          </a:solidFill>
          <a:latin typeface="+mn-lt"/>
          <a:ea typeface="+mn-ea"/>
          <a:cs typeface="+mn-cs"/>
        </a:defRPr>
      </a:lvl3pPr>
      <a:lvl4pPr marL="6581246" algn="l" defTabSz="4387498" rtl="0" eaLnBrk="1" latinLnBrk="0" hangingPunct="1">
        <a:defRPr sz="8600" kern="1200">
          <a:solidFill>
            <a:schemeClr val="tx1"/>
          </a:solidFill>
          <a:latin typeface="+mn-lt"/>
          <a:ea typeface="+mn-ea"/>
          <a:cs typeface="+mn-cs"/>
        </a:defRPr>
      </a:lvl4pPr>
      <a:lvl5pPr marL="8774990" algn="l" defTabSz="4387498" rtl="0" eaLnBrk="1" latinLnBrk="0" hangingPunct="1">
        <a:defRPr sz="8600" kern="1200">
          <a:solidFill>
            <a:schemeClr val="tx1"/>
          </a:solidFill>
          <a:latin typeface="+mn-lt"/>
          <a:ea typeface="+mn-ea"/>
          <a:cs typeface="+mn-cs"/>
        </a:defRPr>
      </a:lvl5pPr>
      <a:lvl6pPr marL="10968739" algn="l" defTabSz="4387498" rtl="0" eaLnBrk="1" latinLnBrk="0" hangingPunct="1">
        <a:defRPr sz="8600" kern="1200">
          <a:solidFill>
            <a:schemeClr val="tx1"/>
          </a:solidFill>
          <a:latin typeface="+mn-lt"/>
          <a:ea typeface="+mn-ea"/>
          <a:cs typeface="+mn-cs"/>
        </a:defRPr>
      </a:lvl6pPr>
      <a:lvl7pPr marL="13162488" algn="l" defTabSz="4387498" rtl="0" eaLnBrk="1" latinLnBrk="0" hangingPunct="1">
        <a:defRPr sz="8600" kern="1200">
          <a:solidFill>
            <a:schemeClr val="tx1"/>
          </a:solidFill>
          <a:latin typeface="+mn-lt"/>
          <a:ea typeface="+mn-ea"/>
          <a:cs typeface="+mn-cs"/>
        </a:defRPr>
      </a:lvl7pPr>
      <a:lvl8pPr marL="15356237" algn="l" defTabSz="4387498" rtl="0" eaLnBrk="1" latinLnBrk="0" hangingPunct="1">
        <a:defRPr sz="8600" kern="1200">
          <a:solidFill>
            <a:schemeClr val="tx1"/>
          </a:solidFill>
          <a:latin typeface="+mn-lt"/>
          <a:ea typeface="+mn-ea"/>
          <a:cs typeface="+mn-cs"/>
        </a:defRPr>
      </a:lvl8pPr>
      <a:lvl9pPr marL="17549986" algn="l" defTabSz="4387498" rtl="0" eaLnBrk="1" latinLnBrk="0" hangingPunct="1">
        <a:defRPr sz="8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2"/>
            <a:ext cx="43891200" cy="4800600"/>
          </a:xfrm>
          <a:prstGeom prst="rect">
            <a:avLst/>
          </a:prstGeom>
          <a:solidFill>
            <a:schemeClr val="accent5">
              <a:lumMod val="75000"/>
            </a:schemeClr>
          </a:solidFill>
          <a:ln w="9525">
            <a:solidFill>
              <a:schemeClr val="tx1"/>
            </a:solidFill>
            <a:miter lim="800000"/>
            <a:headEnd/>
            <a:tailEnd/>
          </a:ln>
          <a:effectLst/>
        </p:spPr>
        <p:txBody>
          <a:bodyPr wrap="none" lIns="91406" tIns="45701" rIns="91406" bIns="45701" anchor="ctr"/>
          <a:lstStyle/>
          <a:p>
            <a:pPr>
              <a:defRPr/>
            </a:pPr>
            <a:endParaRPr lang="en-US" baseline="-25000" dirty="0"/>
          </a:p>
        </p:txBody>
      </p:sp>
      <p:sp>
        <p:nvSpPr>
          <p:cNvPr id="8" name="Rectangle 33"/>
          <p:cNvSpPr>
            <a:spLocks noChangeArrowheads="1"/>
          </p:cNvSpPr>
          <p:nvPr/>
        </p:nvSpPr>
        <p:spPr bwMode="auto">
          <a:xfrm>
            <a:off x="914400" y="5257802"/>
            <a:ext cx="42057638" cy="26746200"/>
          </a:xfrm>
          <a:prstGeom prst="rect">
            <a:avLst/>
          </a:prstGeom>
          <a:solidFill>
            <a:schemeClr val="bg1"/>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9" name="Rectangle 9"/>
          <p:cNvSpPr>
            <a:spLocks noChangeArrowheads="1"/>
          </p:cNvSpPr>
          <p:nvPr/>
        </p:nvSpPr>
        <p:spPr bwMode="auto">
          <a:xfrm>
            <a:off x="0" y="4805362"/>
            <a:ext cx="43891200" cy="152400"/>
          </a:xfrm>
          <a:prstGeom prst="rect">
            <a:avLst/>
          </a:prstGeom>
          <a:solidFill>
            <a:schemeClr val="accent5">
              <a:lumMod val="50000"/>
            </a:schemeClr>
          </a:solidFill>
          <a:ln w="152400">
            <a:noFill/>
            <a:miter lim="800000"/>
            <a:headEnd/>
            <a:tailEnd/>
          </a:ln>
          <a:effectLst/>
        </p:spPr>
        <p:txBody>
          <a:bodyPr wrap="none" lIns="91406" tIns="45701" rIns="91406" bIns="45701" anchor="ctr"/>
          <a:lstStyle/>
          <a:p>
            <a:pPr>
              <a:defRPr/>
            </a:pPr>
            <a:endParaRPr lang="en-US" dirty="0"/>
          </a:p>
        </p:txBody>
      </p:sp>
      <p:sp>
        <p:nvSpPr>
          <p:cNvPr id="10" name="Text Box 14"/>
          <p:cNvSpPr txBox="1">
            <a:spLocks noChangeArrowheads="1"/>
          </p:cNvSpPr>
          <p:nvPr/>
        </p:nvSpPr>
        <p:spPr bwMode="auto">
          <a:xfrm>
            <a:off x="819161" y="32232605"/>
            <a:ext cx="2514600" cy="319104"/>
          </a:xfrm>
          <a:prstGeom prst="rect">
            <a:avLst/>
          </a:prstGeom>
          <a:noFill/>
          <a:ln w="9525">
            <a:noFill/>
            <a:miter lim="800000"/>
            <a:headEnd/>
            <a:tailEnd/>
          </a:ln>
          <a:effectLst/>
        </p:spPr>
        <p:txBody>
          <a:bodyPr lIns="91234" tIns="45605" rIns="91234" bIns="45605">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2011</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sp>
        <p:nvSpPr>
          <p:cNvPr id="15" name="Rectangle 35"/>
          <p:cNvSpPr>
            <a:spLocks noChangeArrowheads="1"/>
          </p:cNvSpPr>
          <p:nvPr/>
        </p:nvSpPr>
        <p:spPr bwMode="auto">
          <a:xfrm>
            <a:off x="922339" y="5257802"/>
            <a:ext cx="10058400" cy="26746200"/>
          </a:xfrm>
          <a:prstGeom prst="rect">
            <a:avLst/>
          </a:prstGeom>
          <a:solidFill>
            <a:schemeClr val="bg1">
              <a:lumMod val="95000"/>
            </a:schemeClr>
          </a:solidFill>
          <a:ln w="9525">
            <a:solidFill>
              <a:schemeClr val="tx2"/>
            </a:solidFill>
            <a:miter lim="800000"/>
            <a:headEnd/>
            <a:tailEnd/>
          </a:ln>
          <a:effectLst/>
        </p:spPr>
        <p:txBody>
          <a:bodyPr wrap="none" lIns="91406" tIns="45701" rIns="91406" bIns="45701" anchor="ctr"/>
          <a:lstStyle/>
          <a:p>
            <a:pPr>
              <a:defRPr/>
            </a:pPr>
            <a:endParaRPr lang="en-US" dirty="0"/>
          </a:p>
        </p:txBody>
      </p:sp>
      <p:sp>
        <p:nvSpPr>
          <p:cNvPr id="26" name="Rectangle 25"/>
          <p:cNvSpPr/>
          <p:nvPr/>
        </p:nvSpPr>
        <p:spPr>
          <a:xfrm>
            <a:off x="44222126" y="0"/>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3800" b="1" dirty="0" smtClean="0">
                <a:solidFill>
                  <a:schemeClr val="bg1"/>
                </a:solidFill>
                <a:latin typeface="Trebuchet MS" pitchFamily="34" charset="0"/>
              </a:rPr>
              <a:t>QUICK</a:t>
            </a:r>
            <a:r>
              <a:rPr lang="en-US" sz="3800" b="1" baseline="0" dirty="0" smtClean="0">
                <a:solidFill>
                  <a:schemeClr val="bg1"/>
                </a:solidFill>
                <a:latin typeface="Trebuchet MS" pitchFamily="34" charset="0"/>
              </a:rPr>
              <a:t> TIPS</a:t>
            </a:r>
            <a:endParaRPr lang="en-US" sz="3800" b="1" dirty="0" smtClean="0">
              <a:solidFill>
                <a:schemeClr val="bg1"/>
              </a:solidFill>
              <a:latin typeface="Trebuchet MS" pitchFamily="34" charset="0"/>
            </a:endParaRP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3133781"/>
            <a:r>
              <a:rPr lang="en-US" sz="3400" dirty="0" smtClean="0">
                <a:latin typeface="Trebuchet MS" pitchFamily="34" charset="0"/>
              </a:rPr>
              <a:t>This PowerPoint</a:t>
            </a:r>
            <a:r>
              <a:rPr lang="en-US" sz="3400" baseline="0" dirty="0" smtClean="0">
                <a:latin typeface="Trebuchet MS" pitchFamily="34" charset="0"/>
              </a:rPr>
              <a:t> template requires basic PowerPoint (version 2007 or newer) skills. Below is a list of commonly asked questions specific to this template. </a:t>
            </a:r>
            <a:br>
              <a:rPr lang="en-US" sz="3400" baseline="0" dirty="0" smtClean="0">
                <a:latin typeface="Trebuchet MS" pitchFamily="34" charset="0"/>
              </a:rPr>
            </a:br>
            <a:r>
              <a:rPr lang="en-US" sz="3400" baseline="0" dirty="0" smtClean="0">
                <a:latin typeface="Trebuchet MS" pitchFamily="34" charset="0"/>
              </a:rPr>
              <a:t>If you are using an older version of PowerPoint some template features may not work properly.</a:t>
            </a:r>
            <a:endParaRPr lang="en-US" sz="3800" b="1" dirty="0" smtClean="0">
              <a:solidFill>
                <a:srgbClr val="FFFF00"/>
              </a:solidFill>
              <a:latin typeface="Trebuchet MS" pitchFamily="34" charset="0"/>
            </a:endParaRPr>
          </a:p>
          <a:p>
            <a:pPr defTabSz="3133781"/>
            <a:endParaRPr lang="en-US" sz="3800" b="1" dirty="0" smtClean="0">
              <a:solidFill>
                <a:srgbClr val="FFFF00"/>
              </a:solidFill>
              <a:latin typeface="Trebuchet MS" pitchFamily="34" charset="0"/>
            </a:endParaRPr>
          </a:p>
          <a:p>
            <a:pPr algn="ctr"/>
            <a:r>
              <a:rPr lang="en-US" sz="3800" b="1" dirty="0" smtClean="0">
                <a:solidFill>
                  <a:schemeClr val="bg1"/>
                </a:solidFill>
                <a:latin typeface="Trebuchet MS" pitchFamily="34" charset="0"/>
              </a:rPr>
              <a:t>Using the template</a:t>
            </a:r>
            <a:endParaRPr lang="en-US" sz="3800" b="1" baseline="0" dirty="0" smtClean="0">
              <a:solidFill>
                <a:schemeClr val="bg1"/>
              </a:solidFill>
              <a:latin typeface="Trebuchet MS" pitchFamily="34" charset="0"/>
            </a:endParaRPr>
          </a:p>
          <a:p>
            <a:pPr algn="ctr"/>
            <a:endParaRPr lang="en-US" sz="3400" b="1" dirty="0" smtClean="0">
              <a:solidFill>
                <a:srgbClr val="FFFF00"/>
              </a:solidFill>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1" dirty="0" smtClean="0">
                <a:solidFill>
                  <a:srgbClr val="FFFF00"/>
                </a:solidFill>
                <a:latin typeface="Trebuchet MS" pitchFamily="34" charset="0"/>
              </a:rPr>
              <a:t>Verifying the quality of your graphics</a:t>
            </a:r>
          </a:p>
          <a:p>
            <a:pPr defTabSz="3133781"/>
            <a:r>
              <a:rPr lang="en-US" sz="3400" dirty="0" smtClean="0">
                <a:latin typeface="Trebuchet MS" pitchFamily="34" charset="0"/>
              </a:rPr>
              <a:t>Go to the </a:t>
            </a:r>
            <a:r>
              <a:rPr lang="en-US" sz="3400"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3400" baseline="0" dirty="0" smtClean="0">
                <a:latin typeface="Trebuchet MS" pitchFamily="34" charset="0"/>
              </a:rPr>
            </a:br>
            <a:endParaRPr lang="en-US" sz="3400" baseline="0" dirty="0" smtClean="0">
              <a:latin typeface="Trebuchet MS" pitchFamily="34" charset="0"/>
            </a:endParaRPr>
          </a:p>
          <a:p>
            <a:pPr defTabSz="3133781"/>
            <a:r>
              <a:rPr lang="en-US" sz="3400" b="1" dirty="0" smtClean="0">
                <a:solidFill>
                  <a:srgbClr val="FFFF00"/>
                </a:solidFill>
                <a:latin typeface="Trebuchet MS" pitchFamily="34" charset="0"/>
              </a:rPr>
              <a:t>Using the placeholders</a:t>
            </a:r>
          </a:p>
          <a:p>
            <a:pPr defTabSz="3133781"/>
            <a:r>
              <a:rPr lang="en-US" sz="3400" baseline="0" dirty="0" smtClean="0">
                <a:latin typeface="Trebuchet MS" pitchFamily="34" charset="0"/>
              </a:rPr>
              <a:t>To add text to this template click inside a placeholder and type in or paste your text. To move a placeholder, click on it </a:t>
            </a:r>
            <a:r>
              <a:rPr lang="en-US" sz="3400" u="sng" baseline="0" dirty="0" smtClean="0">
                <a:latin typeface="Trebuchet MS" pitchFamily="34" charset="0"/>
              </a:rPr>
              <a:t>once</a:t>
            </a:r>
            <a:r>
              <a:rPr lang="en-US" sz="3400" baseline="0" dirty="0" smtClean="0">
                <a:latin typeface="Trebuchet MS" pitchFamily="34" charset="0"/>
              </a:rPr>
              <a:t> (to select it), place your cursor on its frame and your cursor will change to this symbol:         Then, click </a:t>
            </a:r>
            <a:r>
              <a:rPr lang="en-US" sz="3400" u="sng" baseline="0" dirty="0" smtClean="0">
                <a:latin typeface="Trebuchet MS" pitchFamily="34" charset="0"/>
              </a:rPr>
              <a:t>once</a:t>
            </a:r>
            <a:r>
              <a:rPr lang="en-US" sz="3400" baseline="0" dirty="0" smtClean="0">
                <a:latin typeface="Trebuchet MS" pitchFamily="34" charset="0"/>
              </a:rPr>
              <a:t> and drag it to its new location where you can resize it as needed. Additional placeholders can be found on the left side of this template.</a:t>
            </a:r>
          </a:p>
          <a:p>
            <a:pPr defTabSz="3133781"/>
            <a:endParaRPr lang="en-US" sz="3400" b="1" baseline="0" dirty="0" smtClean="0">
              <a:solidFill>
                <a:srgbClr val="FFFF00"/>
              </a:solidFill>
              <a:latin typeface="Trebuchet MS" pitchFamily="34" charset="0"/>
            </a:endParaRPr>
          </a:p>
          <a:p>
            <a:pPr defTabSz="3133781"/>
            <a:r>
              <a:rPr lang="en-US" sz="3400" b="1" baseline="0" dirty="0" smtClean="0">
                <a:solidFill>
                  <a:srgbClr val="FFFF00"/>
                </a:solidFill>
                <a:latin typeface="Trebuchet MS" pitchFamily="34" charset="0"/>
              </a:rPr>
              <a:t>Modifying the layout</a:t>
            </a:r>
          </a:p>
          <a:p>
            <a:pPr defTabSz="3133781"/>
            <a:r>
              <a:rPr lang="en-US" sz="3400" dirty="0" smtClean="0">
                <a:latin typeface="Trebuchet MS" pitchFamily="34" charset="0"/>
              </a:rPr>
              <a:t>This template has four</a:t>
            </a:r>
            <a:endParaRPr lang="en-US" sz="3400" baseline="0" dirty="0" smtClean="0">
              <a:latin typeface="Trebuchet MS" pitchFamily="34" charset="0"/>
            </a:endParaRPr>
          </a:p>
          <a:p>
            <a:pPr defTabSz="3133781"/>
            <a:r>
              <a:rPr lang="en-US" sz="3400" baseline="0" dirty="0" smtClean="0">
                <a:latin typeface="Trebuchet MS" pitchFamily="34" charset="0"/>
              </a:rPr>
              <a:t>different column layouts. </a:t>
            </a:r>
          </a:p>
          <a:p>
            <a:pPr defTabSz="3133781"/>
            <a:r>
              <a:rPr lang="en-US" sz="3400" u="sng" baseline="0" dirty="0" smtClean="0">
                <a:latin typeface="Trebuchet MS" pitchFamily="34" charset="0"/>
              </a:rPr>
              <a:t>Right-click</a:t>
            </a:r>
            <a:r>
              <a:rPr lang="en-US" sz="3400" baseline="0" dirty="0" smtClean="0">
                <a:latin typeface="Trebuchet MS" pitchFamily="34" charset="0"/>
              </a:rPr>
              <a:t> your mouse</a:t>
            </a:r>
          </a:p>
          <a:p>
            <a:pPr defTabSz="3133781"/>
            <a:r>
              <a:rPr lang="en-US" sz="3400" baseline="0" dirty="0" smtClean="0">
                <a:latin typeface="Trebuchet MS" pitchFamily="34" charset="0"/>
              </a:rPr>
              <a:t>on the background and </a:t>
            </a:r>
          </a:p>
          <a:p>
            <a:pPr defTabSz="3133781"/>
            <a:r>
              <a:rPr lang="en-US" sz="3400" baseline="0" dirty="0" smtClean="0">
                <a:latin typeface="Trebuchet MS" pitchFamily="34" charset="0"/>
              </a:rPr>
              <a:t>click on “Layout” to see </a:t>
            </a:r>
          </a:p>
          <a:p>
            <a:pPr defTabSz="3133781"/>
            <a:r>
              <a:rPr lang="en-US" sz="3400" baseline="0" dirty="0" smtClean="0">
                <a:latin typeface="Trebuchet MS" pitchFamily="34" charset="0"/>
              </a:rPr>
              <a:t>the layout options.</a:t>
            </a:r>
            <a:endParaRPr lang="en-US" sz="3400" dirty="0" smtClean="0">
              <a:latin typeface="Trebuchet MS" pitchFamily="34" charset="0"/>
            </a:endParaRPr>
          </a:p>
          <a:p>
            <a:pPr marL="0" marR="0" indent="0" algn="l" defTabSz="3133781" rtl="0" eaLnBrk="1" fontAlgn="auto" latinLnBrk="0" hangingPunct="1">
              <a:lnSpc>
                <a:spcPct val="100000"/>
              </a:lnSpc>
              <a:spcBef>
                <a:spcPts val="0"/>
              </a:spcBef>
              <a:spcAft>
                <a:spcPts val="0"/>
              </a:spcAft>
              <a:buClrTx/>
              <a:buSzTx/>
              <a:buFontTx/>
              <a:buNone/>
              <a:tabLst/>
              <a:defRPr/>
            </a:pPr>
            <a:r>
              <a:rPr lang="en-US" sz="3400" baseline="0" dirty="0" smtClean="0">
                <a:latin typeface="Trebuchet MS" pitchFamily="34" charset="0"/>
              </a:rPr>
              <a:t>The columns in the provided layouts are fixed and cannot be moved but advanced users can modify any layout by going to VIEW and then SLIDE MASTER.</a:t>
            </a:r>
          </a:p>
          <a:p>
            <a:pPr marL="0" marR="0" indent="0" algn="l" defTabSz="3133781" rtl="0" eaLnBrk="1" fontAlgn="auto" latinLnBrk="0" hangingPunct="1">
              <a:lnSpc>
                <a:spcPct val="100000"/>
              </a:lnSpc>
              <a:spcBef>
                <a:spcPts val="0"/>
              </a:spcBef>
              <a:spcAft>
                <a:spcPts val="0"/>
              </a:spcAft>
              <a:buClrTx/>
              <a:buSzTx/>
              <a:buFontTx/>
              <a:buNone/>
              <a:tabLst/>
              <a:defRPr/>
            </a:pPr>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Importing text and graphics from external sources</a:t>
            </a:r>
          </a:p>
          <a:p>
            <a:pPr defTabSz="3133781"/>
            <a:r>
              <a:rPr lang="en-US" sz="3400" b="1" u="sng" baseline="0" dirty="0" smtClean="0">
                <a:latin typeface="Trebuchet MS" pitchFamily="34" charset="0"/>
              </a:rPr>
              <a:t>TEXT: </a:t>
            </a:r>
            <a:r>
              <a:rPr lang="en-US" sz="3400" baseline="0" dirty="0" smtClean="0">
                <a:latin typeface="Trebuchet MS" pitchFamily="34" charset="0"/>
              </a:rPr>
              <a:t>Paste or type your text into a pre-existing placeholder or drag in a new placeholder from the left side of the template. Move it anywhere as needed.</a:t>
            </a:r>
          </a:p>
          <a:p>
            <a:pPr defTabSz="3133781"/>
            <a:r>
              <a:rPr lang="en-US" sz="3400" b="1" u="sng" baseline="0" dirty="0" smtClean="0">
                <a:latin typeface="Trebuchet MS" pitchFamily="34" charset="0"/>
              </a:rPr>
              <a:t>PHOTOS: </a:t>
            </a:r>
            <a:r>
              <a:rPr lang="en-US" sz="3400" baseline="0" dirty="0" smtClean="0">
                <a:latin typeface="Trebuchet MS" pitchFamily="34" charset="0"/>
              </a:rPr>
              <a:t>Drag in a picture placeholder, size it </a:t>
            </a:r>
            <a:r>
              <a:rPr lang="en-US" sz="3400" u="sng" baseline="0" dirty="0" smtClean="0">
                <a:latin typeface="Trebuchet MS" pitchFamily="34" charset="0"/>
              </a:rPr>
              <a:t>first</a:t>
            </a:r>
            <a:r>
              <a:rPr lang="en-US" sz="3400" baseline="0" dirty="0" smtClean="0">
                <a:latin typeface="Trebuchet MS" pitchFamily="34" charset="0"/>
              </a:rPr>
              <a:t>, click in it and insert a photo from the menu.</a:t>
            </a:r>
          </a:p>
          <a:p>
            <a:pPr defTabSz="3133781"/>
            <a:r>
              <a:rPr lang="en-US" sz="3400" b="1" u="sng" baseline="0" dirty="0" smtClean="0">
                <a:latin typeface="Trebuchet MS" pitchFamily="34" charset="0"/>
              </a:rPr>
              <a:t>TABLES: </a:t>
            </a:r>
            <a:r>
              <a:rPr lang="en-US" sz="3400" baseline="0" dirty="0" smtClean="0">
                <a:latin typeface="Trebuchet MS" pitchFamily="34" charset="0"/>
              </a:rPr>
              <a:t>You can copy and paste a table from an external document onto this poster template. To adjust  the way the text fits within the cells of a table that has been pasted, </a:t>
            </a:r>
            <a:r>
              <a:rPr lang="en-US" sz="3400" u="sng" baseline="0" dirty="0" smtClean="0">
                <a:latin typeface="Trebuchet MS" pitchFamily="34" charset="0"/>
              </a:rPr>
              <a:t>right-click</a:t>
            </a:r>
            <a:r>
              <a:rPr lang="en-US" sz="3400" baseline="0" dirty="0" smtClean="0">
                <a:latin typeface="Trebuchet MS" pitchFamily="34" charset="0"/>
              </a:rPr>
              <a:t> on the table, click FORMAT SHAPE  then click on TEXT BOX and change the INTERNAL MARGIN values to 0.25</a:t>
            </a:r>
          </a:p>
          <a:p>
            <a:pPr defTabSz="3133781"/>
            <a:endParaRPr lang="en-US" sz="3400" baseline="0" dirty="0" smtClean="0">
              <a:latin typeface="Trebuchet MS" pitchFamily="34" charset="0"/>
            </a:endParaRPr>
          </a:p>
          <a:p>
            <a:pPr defTabSz="3133781"/>
            <a:r>
              <a:rPr lang="en-US" sz="3400" b="1" baseline="0" dirty="0" smtClean="0">
                <a:solidFill>
                  <a:srgbClr val="FFFF00"/>
                </a:solidFill>
                <a:latin typeface="Trebuchet MS" pitchFamily="34" charset="0"/>
              </a:rPr>
              <a:t>Modifying the color scheme</a:t>
            </a:r>
          </a:p>
          <a:p>
            <a:pPr defTabSz="3133781"/>
            <a:r>
              <a:rPr lang="en-US" sz="3400" baseline="0" dirty="0" smtClean="0">
                <a:latin typeface="Trebuchet MS" pitchFamily="34" charset="0"/>
              </a:rPr>
              <a:t>To change the color scheme of this template go to the “Design” menu and click on “Colors”. You can choose from the provide color combinations or you can create your own.</a:t>
            </a:r>
          </a:p>
          <a:p>
            <a:pPr defTabSz="3133781"/>
            <a:endParaRPr lang="en-US" sz="3400" baseline="0" dirty="0" smtClean="0">
              <a:latin typeface="Trebuchet MS" pitchFamily="34" charset="0"/>
            </a:endParaRPr>
          </a:p>
          <a:p>
            <a:pPr defTabSz="3133781"/>
            <a:endParaRPr lang="en-US" sz="3400" baseline="0" dirty="0" smtClean="0">
              <a:latin typeface="Trebuchet MS" pitchFamily="34" charset="0"/>
            </a:endParaRPr>
          </a:p>
          <a:p>
            <a:pPr defTabSz="4387814"/>
            <a:endParaRPr lang="en-US" sz="1900" baseline="0" dirty="0" smtClean="0">
              <a:latin typeface="Trebuchet MS" pitchFamily="34" charset="0"/>
            </a:endParaRPr>
          </a:p>
          <a:p>
            <a:pPr defTabSz="4387814"/>
            <a:endParaRPr lang="en-US" sz="1900" dirty="0" smtClean="0">
              <a:latin typeface="Trebuchet MS" pitchFamily="34" charset="0"/>
            </a:endParaRPr>
          </a:p>
          <a:p>
            <a:pPr algn="ctr"/>
            <a:endParaRPr lang="en-US" sz="1900" b="1" dirty="0" smtClean="0">
              <a:solidFill>
                <a:schemeClr val="bg1"/>
              </a:solidFill>
              <a:latin typeface="Trebuchet MS" pitchFamily="34" charset="0"/>
            </a:endParaRPr>
          </a:p>
          <a:p>
            <a:pPr defTabSz="4387814"/>
            <a:endParaRPr lang="en-US" sz="1900" b="1" dirty="0" smtClean="0">
              <a:solidFill>
                <a:srgbClr val="FFFF00"/>
              </a:solidFill>
              <a:latin typeface="Trebuchet MS" pitchFamily="34" charset="0"/>
            </a:endParaRPr>
          </a:p>
          <a:p>
            <a:pPr algn="ctr"/>
            <a:endParaRPr lang="en-US" sz="3400" b="1" dirty="0">
              <a:latin typeface="Trebuchet MS" pitchFamily="34" charset="0"/>
            </a:endParaRPr>
          </a:p>
        </p:txBody>
      </p:sp>
      <p:sp>
        <p:nvSpPr>
          <p:cNvPr id="27" name="Rectangle 26"/>
          <p:cNvSpPr/>
          <p:nvPr/>
        </p:nvSpPr>
        <p:spPr>
          <a:xfrm>
            <a:off x="-10402387" y="-19598"/>
            <a:ext cx="10050461"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82813" tIns="365626" rIns="182813" bIns="182813" rtlCol="0" anchor="t" anchorCtr="0"/>
          <a:lstStyle/>
          <a:p>
            <a:pPr algn="ctr"/>
            <a:r>
              <a:rPr lang="en-US" sz="4300" b="1" dirty="0" smtClean="0">
                <a:solidFill>
                  <a:schemeClr val="bg1"/>
                </a:solidFill>
                <a:latin typeface="Trebuchet MS" pitchFamily="34" charset="0"/>
              </a:rPr>
              <a:t>QUICK DESIGN</a:t>
            </a:r>
            <a:r>
              <a:rPr lang="en-US" sz="4300" b="1" baseline="0" dirty="0" smtClean="0">
                <a:solidFill>
                  <a:schemeClr val="bg1"/>
                </a:solidFill>
                <a:latin typeface="Trebuchet MS" pitchFamily="34" charset="0"/>
              </a:rPr>
              <a:t> </a:t>
            </a:r>
            <a:r>
              <a:rPr lang="en-US" sz="4300" b="1" dirty="0" smtClean="0">
                <a:solidFill>
                  <a:schemeClr val="bg1"/>
                </a:solidFill>
                <a:latin typeface="Trebuchet MS" pitchFamily="34" charset="0"/>
              </a:rPr>
              <a:t>GUIDE</a:t>
            </a:r>
          </a:p>
          <a:p>
            <a:pPr algn="ctr"/>
            <a:r>
              <a:rPr lang="en-US" sz="3800" b="1" dirty="0" smtClean="0">
                <a:solidFill>
                  <a:srgbClr val="FFFF00"/>
                </a:solidFill>
                <a:latin typeface="Trebuchet MS" pitchFamily="34" charset="0"/>
              </a:rPr>
              <a:t>(--THIS SECTION DOES NOT PRINT--)</a:t>
            </a:r>
          </a:p>
          <a:p>
            <a:pPr algn="ctr"/>
            <a:endParaRPr lang="en-US" sz="3400" b="1" dirty="0" smtClean="0">
              <a:latin typeface="Trebuchet MS" pitchFamily="34" charset="0"/>
            </a:endParaRPr>
          </a:p>
          <a:p>
            <a:pPr defTabSz="4387814"/>
            <a:r>
              <a:rPr lang="en-US" sz="3400" dirty="0" smtClean="0">
                <a:latin typeface="Trebuchet MS" pitchFamily="34" charset="0"/>
              </a:rPr>
              <a:t>This PowerPoint</a:t>
            </a:r>
            <a:r>
              <a:rPr lang="en-US" sz="3400" baseline="0" dirty="0" smtClean="0">
                <a:latin typeface="Trebuchet MS" pitchFamily="34" charset="0"/>
              </a:rPr>
              <a:t> </a:t>
            </a:r>
            <a:r>
              <a:rPr lang="en-US" sz="3400" dirty="0" smtClean="0">
                <a:latin typeface="Trebuchet MS" pitchFamily="34" charset="0"/>
              </a:rPr>
              <a:t>2007 template produces</a:t>
            </a:r>
            <a:r>
              <a:rPr lang="en-US" sz="3400" baseline="0" dirty="0" smtClean="0">
                <a:latin typeface="Trebuchet MS" pitchFamily="34" charset="0"/>
              </a:rPr>
              <a:t> </a:t>
            </a:r>
            <a:r>
              <a:rPr lang="en-US" sz="3400" dirty="0" smtClean="0">
                <a:latin typeface="Trebuchet MS" pitchFamily="34" charset="0"/>
              </a:rPr>
              <a:t>a 36”x48” professional  poster. It</a:t>
            </a:r>
            <a:r>
              <a:rPr lang="en-US" sz="3400" baseline="0" dirty="0" smtClean="0">
                <a:latin typeface="Trebuchet MS" pitchFamily="34" charset="0"/>
              </a:rPr>
              <a:t> </a:t>
            </a:r>
            <a:r>
              <a:rPr lang="en-US" sz="3400" dirty="0" smtClean="0">
                <a:latin typeface="Trebuchet MS" pitchFamily="34" charset="0"/>
              </a:rPr>
              <a:t>will save you valuable time placing titles, subtitles,</a:t>
            </a:r>
            <a:r>
              <a:rPr lang="en-US" sz="3400" baseline="0" dirty="0" smtClean="0">
                <a:latin typeface="Trebuchet MS" pitchFamily="34" charset="0"/>
              </a:rPr>
              <a:t> text, and graphics</a:t>
            </a:r>
            <a:r>
              <a:rPr lang="en-US" sz="3400" dirty="0" smtClean="0">
                <a:latin typeface="Trebuchet MS" pitchFamily="34" charset="0"/>
              </a:rPr>
              <a:t>. </a:t>
            </a:r>
          </a:p>
          <a:p>
            <a:pPr defTabSz="4387814"/>
            <a:endParaRPr lang="en-US" sz="3400" dirty="0" smtClean="0">
              <a:latin typeface="Trebuchet MS" pitchFamily="34" charset="0"/>
            </a:endParaRPr>
          </a:p>
          <a:p>
            <a:pPr defTabSz="4387814"/>
            <a:r>
              <a:rPr lang="en-US" sz="3400" dirty="0" smtClean="0">
                <a:latin typeface="Trebuchet MS" pitchFamily="34" charset="0"/>
              </a:rPr>
              <a:t>Use it to create your presentation. Then send</a:t>
            </a:r>
            <a:r>
              <a:rPr lang="en-US" sz="3400" baseline="0" dirty="0" smtClean="0">
                <a:latin typeface="Trebuchet MS" pitchFamily="34" charset="0"/>
              </a:rPr>
              <a:t> it </a:t>
            </a:r>
            <a:r>
              <a:rPr lang="en-US" sz="3400" dirty="0" smtClean="0">
                <a:latin typeface="Trebuchet MS" pitchFamily="34" charset="0"/>
              </a:rPr>
              <a:t>to </a:t>
            </a:r>
            <a:r>
              <a:rPr lang="en-US" sz="3400" b="1" dirty="0" smtClean="0">
                <a:latin typeface="Trebuchet MS" pitchFamily="34" charset="0"/>
              </a:rPr>
              <a:t>PosterPresentations.com</a:t>
            </a:r>
            <a:r>
              <a:rPr lang="en-US" sz="3400" dirty="0" smtClean="0">
                <a:latin typeface="Trebuchet MS" pitchFamily="34" charset="0"/>
              </a:rPr>
              <a:t> for premium quality, same day affordable printing.</a:t>
            </a:r>
            <a:br>
              <a:rPr lang="en-US" sz="3400" dirty="0" smtClean="0">
                <a:latin typeface="Trebuchet MS" pitchFamily="34" charset="0"/>
              </a:rPr>
            </a:br>
            <a:endParaRPr lang="en-US" sz="3400" dirty="0" smtClean="0">
              <a:latin typeface="Trebuchet MS" pitchFamily="34" charset="0"/>
            </a:endParaRPr>
          </a:p>
          <a:p>
            <a:pPr defTabSz="4387814"/>
            <a:r>
              <a:rPr lang="en-US" sz="3400" dirty="0" smtClean="0">
                <a:latin typeface="Trebuchet MS" pitchFamily="34" charset="0"/>
              </a:rPr>
              <a:t>We provide a series of </a:t>
            </a:r>
            <a:r>
              <a:rPr lang="en-US" sz="3400" b="1" dirty="0" smtClean="0">
                <a:latin typeface="Trebuchet MS" pitchFamily="34" charset="0"/>
              </a:rPr>
              <a:t>online tutorials</a:t>
            </a:r>
            <a:r>
              <a:rPr lang="en-US" sz="3400" dirty="0" smtClean="0">
                <a:latin typeface="Trebuchet MS" pitchFamily="34" charset="0"/>
              </a:rPr>
              <a:t> that will guide you through the poster design process and answer your poster production questions. </a:t>
            </a:r>
          </a:p>
          <a:p>
            <a:pPr defTabSz="4387814"/>
            <a:endParaRPr lang="en-US" sz="3400" dirty="0" smtClean="0">
              <a:latin typeface="Trebuchet MS" pitchFamily="34" charset="0"/>
            </a:endParaRPr>
          </a:p>
          <a:p>
            <a:pPr defTabSz="4387814"/>
            <a:r>
              <a:rPr lang="en-US" sz="3400" dirty="0" smtClean="0">
                <a:latin typeface="Trebuchet MS" pitchFamily="34" charset="0"/>
              </a:rPr>
              <a:t>View our online</a:t>
            </a:r>
            <a:r>
              <a:rPr lang="en-US" sz="3400" baseline="0" dirty="0" smtClean="0">
                <a:latin typeface="Trebuchet MS" pitchFamily="34" charset="0"/>
              </a:rPr>
              <a:t> tutorials at:</a:t>
            </a:r>
            <a:r>
              <a:rPr lang="en-US" sz="3400" dirty="0" smtClean="0">
                <a:latin typeface="Trebuchet MS" pitchFamily="34" charset="0"/>
              </a:rPr>
              <a:t/>
            </a:r>
            <a:br>
              <a:rPr lang="en-US" sz="3400" dirty="0" smtClean="0">
                <a:latin typeface="Trebuchet MS" pitchFamily="34" charset="0"/>
              </a:rPr>
            </a:br>
            <a:r>
              <a:rPr lang="en-US" sz="3400" dirty="0" smtClean="0">
                <a:solidFill>
                  <a:srgbClr val="FFFF00"/>
                </a:solidFill>
                <a:latin typeface="Trebuchet MS" pitchFamily="34" charset="0"/>
              </a:rPr>
              <a:t> http://bit.ly/Poster_creation_help </a:t>
            </a:r>
            <a:r>
              <a:rPr lang="en-US" sz="3400" dirty="0" smtClean="0">
                <a:latin typeface="Trebuchet MS" pitchFamily="34" charset="0"/>
              </a:rPr>
              <a:t/>
            </a:r>
            <a:br>
              <a:rPr lang="en-US" sz="3400" dirty="0" smtClean="0">
                <a:latin typeface="Trebuchet MS" pitchFamily="34" charset="0"/>
              </a:rPr>
            </a:br>
            <a:r>
              <a:rPr lang="en-US" sz="3400" dirty="0" smtClean="0">
                <a:latin typeface="Trebuchet MS" pitchFamily="34" charset="0"/>
              </a:rPr>
              <a:t>(copy</a:t>
            </a:r>
            <a:r>
              <a:rPr lang="en-US" sz="3400" baseline="0" dirty="0" smtClean="0">
                <a:latin typeface="Trebuchet MS" pitchFamily="34" charset="0"/>
              </a:rPr>
              <a:t> and paste the link into your web browser).</a:t>
            </a:r>
          </a:p>
          <a:p>
            <a:pPr defTabSz="4387814"/>
            <a:endParaRPr lang="en-US" sz="3400" dirty="0" smtClean="0">
              <a:latin typeface="Trebuchet MS" pitchFamily="34" charset="0"/>
            </a:endParaRPr>
          </a:p>
          <a:p>
            <a:pPr defTabSz="4387814"/>
            <a:r>
              <a:rPr lang="en-US" sz="3400" dirty="0" smtClean="0">
                <a:latin typeface="Trebuchet MS" pitchFamily="34" charset="0"/>
              </a:rPr>
              <a:t>For assistance and to order your printed poster</a:t>
            </a:r>
            <a:r>
              <a:rPr lang="en-US" sz="3400" dirty="0" smtClean="0">
                <a:solidFill>
                  <a:schemeClr val="bg1"/>
                </a:solidFill>
                <a:latin typeface="Trebuchet MS" pitchFamily="34" charset="0"/>
              </a:rPr>
              <a:t> call </a:t>
            </a:r>
            <a:r>
              <a:rPr lang="en-US" sz="3400" b="1" dirty="0" smtClean="0">
                <a:solidFill>
                  <a:srgbClr val="FFFF00"/>
                </a:solidFill>
                <a:latin typeface="Trebuchet MS" pitchFamily="34" charset="0"/>
              </a:rPr>
              <a:t>PosterPresentations.com</a:t>
            </a:r>
            <a:r>
              <a:rPr lang="en-US" sz="3400" dirty="0" smtClean="0">
                <a:solidFill>
                  <a:srgbClr val="FFFF00"/>
                </a:solidFill>
                <a:latin typeface="Trebuchet MS" pitchFamily="34" charset="0"/>
              </a:rPr>
              <a:t> </a:t>
            </a:r>
            <a:r>
              <a:rPr lang="en-US" sz="3400" dirty="0" smtClean="0">
                <a:latin typeface="Trebuchet MS" pitchFamily="34" charset="0"/>
              </a:rPr>
              <a:t>at </a:t>
            </a:r>
            <a:r>
              <a:rPr lang="en-US" sz="3800" b="1" dirty="0" smtClean="0">
                <a:solidFill>
                  <a:srgbClr val="FFFF00"/>
                </a:solidFill>
                <a:latin typeface="Trebuchet MS" pitchFamily="34" charset="0"/>
              </a:rPr>
              <a:t>1.866.649.3004</a:t>
            </a:r>
          </a:p>
          <a:p>
            <a:pPr defTabSz="4387814"/>
            <a:endParaRPr lang="en-US" sz="3800" b="1" dirty="0" smtClean="0">
              <a:solidFill>
                <a:srgbClr val="FFFF00"/>
              </a:solidFill>
              <a:latin typeface="Trebuchet MS" pitchFamily="34" charset="0"/>
            </a:endParaRPr>
          </a:p>
          <a:p>
            <a:pPr defTabSz="4387814"/>
            <a:endParaRPr lang="en-US" sz="3800" b="1" dirty="0" smtClean="0">
              <a:solidFill>
                <a:srgbClr val="FFFF00"/>
              </a:solidFill>
              <a:latin typeface="Trebuchet MS" pitchFamily="34" charset="0"/>
            </a:endParaRPr>
          </a:p>
          <a:p>
            <a:pPr algn="ctr"/>
            <a:r>
              <a:rPr lang="en-US" sz="4300" b="1" dirty="0" smtClean="0">
                <a:solidFill>
                  <a:schemeClr val="bg1"/>
                </a:solidFill>
                <a:latin typeface="Trebuchet MS" pitchFamily="34" charset="0"/>
              </a:rPr>
              <a:t>Object Placeholders</a:t>
            </a:r>
          </a:p>
          <a:p>
            <a:pPr algn="ctr"/>
            <a:endParaRPr lang="en-US" sz="4300" b="1" dirty="0" smtClean="0">
              <a:solidFill>
                <a:schemeClr val="bg1"/>
              </a:solidFill>
              <a:latin typeface="Trebuchet MS" pitchFamily="34" charset="0"/>
            </a:endParaRPr>
          </a:p>
          <a:p>
            <a:pPr defTabSz="4387814"/>
            <a:r>
              <a:rPr lang="en-US" sz="3400" dirty="0" smtClean="0">
                <a:latin typeface="Trebuchet MS" pitchFamily="34" charset="0"/>
              </a:rPr>
              <a:t>Use the placeholders provided below to add new elements to your poster:</a:t>
            </a:r>
            <a:r>
              <a:rPr lang="en-US" sz="3400" baseline="0" dirty="0" smtClean="0">
                <a:latin typeface="Trebuchet MS" pitchFamily="34" charset="0"/>
              </a:rPr>
              <a:t> </a:t>
            </a:r>
            <a:r>
              <a:rPr lang="en-US" sz="3400" dirty="0" smtClean="0">
                <a:latin typeface="Trebuchet MS" pitchFamily="34" charset="0"/>
              </a:rPr>
              <a:t>Drag a placeholder onto the</a:t>
            </a:r>
            <a:r>
              <a:rPr lang="en-US" sz="3400" baseline="0" dirty="0" smtClean="0">
                <a:latin typeface="Trebuchet MS" pitchFamily="34" charset="0"/>
              </a:rPr>
              <a:t> poster area,</a:t>
            </a:r>
            <a:r>
              <a:rPr lang="en-US" sz="3400" dirty="0" smtClean="0">
                <a:latin typeface="Trebuchet MS" pitchFamily="34" charset="0"/>
              </a:rPr>
              <a:t> size it, and click it to edit.</a:t>
            </a:r>
          </a:p>
          <a:p>
            <a:pPr defTabSz="4387814"/>
            <a:endParaRPr lang="en-US" sz="3400" dirty="0" smtClean="0">
              <a:latin typeface="Trebuchet MS" pitchFamily="34" charset="0"/>
            </a:endParaRPr>
          </a:p>
          <a:p>
            <a:pPr defTabSz="4387814"/>
            <a:r>
              <a:rPr lang="en-US" sz="3400" b="1" dirty="0" smtClean="0">
                <a:solidFill>
                  <a:srgbClr val="FFFF00"/>
                </a:solidFill>
                <a:latin typeface="Trebuchet MS" pitchFamily="34" charset="0"/>
              </a:rPr>
              <a:t>Section Header placeholder</a:t>
            </a:r>
          </a:p>
          <a:p>
            <a:pPr defTabSz="4387814"/>
            <a:r>
              <a:rPr lang="en-US" sz="3400" dirty="0" smtClean="0">
                <a:latin typeface="Trebuchet MS" pitchFamily="34" charset="0"/>
              </a:rPr>
              <a:t>Move</a:t>
            </a:r>
            <a:r>
              <a:rPr lang="en-US" sz="3400" baseline="0" dirty="0" smtClean="0">
                <a:latin typeface="Trebuchet MS" pitchFamily="34" charset="0"/>
              </a:rPr>
              <a:t> this preformatted section header placeholder to the poster area to add another section header. Use section headers to separate topics or concepts within your presentation. </a:t>
            </a:r>
          </a:p>
          <a:p>
            <a:pPr defTabSz="4387814"/>
            <a:endParaRPr lang="en-US" sz="3400" baseline="0" dirty="0" smtClean="0">
              <a:latin typeface="Trebuchet MS" pitchFamily="34" charset="0"/>
            </a:endParaRPr>
          </a:p>
          <a:p>
            <a:pPr defTabSz="4387814"/>
            <a:endParaRPr lang="en-US" sz="3400" dirty="0" smtClean="0">
              <a:latin typeface="Trebuchet MS" pitchFamily="34" charset="0"/>
            </a:endParaRPr>
          </a:p>
          <a:p>
            <a:pPr defTabSz="4387814"/>
            <a:endParaRPr lang="en-US" sz="3400" b="1" dirty="0" smtClean="0">
              <a:solidFill>
                <a:srgbClr val="FFFF00"/>
              </a:solidFill>
              <a:latin typeface="Trebuchet MS" pitchFamily="34" charset="0"/>
            </a:endParaRPr>
          </a:p>
          <a:p>
            <a:pPr defTabSz="4387814"/>
            <a:r>
              <a:rPr lang="en-US" sz="3400" b="1" dirty="0" smtClean="0">
                <a:solidFill>
                  <a:srgbClr val="FFFF00"/>
                </a:solidFill>
                <a:latin typeface="Trebuchet MS" pitchFamily="34" charset="0"/>
              </a:rPr>
              <a:t>Text placeholder</a:t>
            </a:r>
          </a:p>
          <a:p>
            <a:pPr defTabSz="4387814"/>
            <a:r>
              <a:rPr lang="en-US" sz="3400" baseline="0" dirty="0" smtClean="0">
                <a:latin typeface="Trebuchet MS" pitchFamily="34" charset="0"/>
              </a:rPr>
              <a:t>Move this preformatted text placeholder to the poster to add a new body of text.</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1" baseline="0" dirty="0" smtClean="0">
              <a:solidFill>
                <a:srgbClr val="FFFF00"/>
              </a:solidFill>
              <a:latin typeface="Trebuchet MS" pitchFamily="34" charset="0"/>
            </a:endParaRPr>
          </a:p>
          <a:p>
            <a:pPr defTabSz="4387814"/>
            <a:r>
              <a:rPr lang="en-US" sz="3400" b="1" baseline="0" dirty="0" smtClean="0">
                <a:solidFill>
                  <a:srgbClr val="FFFF00"/>
                </a:solidFill>
                <a:latin typeface="Trebuchet MS" pitchFamily="34" charset="0"/>
              </a:rPr>
              <a:t>Picture placeholder</a:t>
            </a:r>
          </a:p>
          <a:p>
            <a:pPr defTabSz="4387814"/>
            <a:r>
              <a:rPr lang="en-US" sz="3400" baseline="0" dirty="0" smtClean="0">
                <a:latin typeface="Trebuchet MS" pitchFamily="34" charset="0"/>
              </a:rPr>
              <a:t>Move this graphic placeholder onto your poster, size it first, and then click it to add a picture to the poster.</a:t>
            </a: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defTabSz="4387814"/>
            <a:endParaRPr lang="en-US" sz="3400" baseline="0" dirty="0" smtClean="0">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algn="ctr"/>
            <a:endParaRPr lang="en-US" sz="4300" b="1" dirty="0" smtClean="0">
              <a:solidFill>
                <a:schemeClr val="bg1"/>
              </a:solidFill>
              <a:latin typeface="Trebuchet MS" pitchFamily="34" charset="0"/>
            </a:endParaRPr>
          </a:p>
          <a:p>
            <a:pPr defTabSz="4387814"/>
            <a:endParaRPr lang="en-US" sz="3400" dirty="0" smtClean="0">
              <a:latin typeface="Trebuchet MS" pitchFamily="34" charset="0"/>
            </a:endParaRPr>
          </a:p>
          <a:p>
            <a:pPr algn="ctr"/>
            <a:endParaRPr lang="en-US" sz="3400" b="1" dirty="0" smtClean="0">
              <a:solidFill>
                <a:schemeClr val="bg1"/>
              </a:solidFill>
              <a:latin typeface="Trebuchet MS" pitchFamily="34" charset="0"/>
            </a:endParaRPr>
          </a:p>
          <a:p>
            <a:pPr defTabSz="4387814"/>
            <a:endParaRPr lang="en-US" sz="3400" b="1" dirty="0" smtClean="0">
              <a:solidFill>
                <a:srgbClr val="FFFF00"/>
              </a:solidFill>
              <a:latin typeface="Trebuchet MS" pitchFamily="34" charset="0"/>
            </a:endParaRPr>
          </a:p>
          <a:p>
            <a:pPr algn="ctr"/>
            <a:endParaRPr lang="en-US" sz="4300" b="1" dirty="0">
              <a:latin typeface="Trebuchet MS" pitchFamily="34" charset="0"/>
            </a:endParaRPr>
          </a:p>
        </p:txBody>
      </p:sp>
      <p:sp>
        <p:nvSpPr>
          <p:cNvPr id="28" name="Rectangle 27"/>
          <p:cNvSpPr/>
          <p:nvPr/>
        </p:nvSpPr>
        <p:spPr>
          <a:xfrm>
            <a:off x="-10370486" y="21297022"/>
            <a:ext cx="1001856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1" rIns="91406" bIns="45701" rtlCol="0" anchor="ctr"/>
          <a:lstStyle/>
          <a:p>
            <a:pPr algn="ctr"/>
            <a:endParaRPr lang="en-US" dirty="0"/>
          </a:p>
        </p:txBody>
      </p:sp>
      <p:pic>
        <p:nvPicPr>
          <p:cNvPr id="29" name="Picture 2"/>
          <p:cNvPicPr>
            <a:picLocks noChangeAspect="1" noChangeArrowheads="1"/>
          </p:cNvPicPr>
          <p:nvPr/>
        </p:nvPicPr>
        <p:blipFill>
          <a:blip r:embed="rId3" cstate="print"/>
          <a:srcRect/>
          <a:stretch>
            <a:fillRect/>
          </a:stretch>
        </p:blipFill>
        <p:spPr bwMode="auto">
          <a:xfrm>
            <a:off x="49098247" y="15525151"/>
            <a:ext cx="4741368" cy="3058181"/>
          </a:xfrm>
          <a:prstGeom prst="rect">
            <a:avLst/>
          </a:prstGeom>
          <a:noFill/>
          <a:ln w="9525">
            <a:noFill/>
            <a:miter lim="800000"/>
            <a:headEnd/>
            <a:tailEnd/>
          </a:ln>
          <a:effectLst/>
        </p:spPr>
      </p:pic>
      <p:pic>
        <p:nvPicPr>
          <p:cNvPr id="30" name="Picture 2"/>
          <p:cNvPicPr>
            <a:picLocks noChangeAspect="1" noChangeArrowheads="1"/>
          </p:cNvPicPr>
          <p:nvPr/>
        </p:nvPicPr>
        <p:blipFill>
          <a:blip r:embed="rId4" cstate="print"/>
          <a:srcRect/>
          <a:stretch>
            <a:fillRect/>
          </a:stretch>
        </p:blipFill>
        <p:spPr bwMode="auto">
          <a:xfrm>
            <a:off x="47342935" y="13118830"/>
            <a:ext cx="590549" cy="438149"/>
          </a:xfrm>
          <a:prstGeom prst="rect">
            <a:avLst/>
          </a:prstGeom>
          <a:noFill/>
          <a:ln w="9525">
            <a:solidFill>
              <a:schemeClr val="tx1"/>
            </a:solidFill>
            <a:miter lim="800000"/>
            <a:headEnd/>
            <a:tailEnd/>
          </a:ln>
          <a:effectLst/>
        </p:spPr>
      </p:pic>
      <p:sp>
        <p:nvSpPr>
          <p:cNvPr id="31" name="TextBox 30"/>
          <p:cNvSpPr txBox="1"/>
          <p:nvPr/>
        </p:nvSpPr>
        <p:spPr>
          <a:xfrm>
            <a:off x="44487747" y="30588806"/>
            <a:ext cx="9160286" cy="2185210"/>
          </a:xfrm>
          <a:prstGeom prst="rect">
            <a:avLst/>
          </a:prstGeom>
          <a:noFill/>
        </p:spPr>
        <p:txBody>
          <a:bodyPr wrap="square" lIns="91406" tIns="45701" rIns="91406" bIns="45701" rtlCol="0">
            <a:spAutoFit/>
          </a:bodyPr>
          <a:lstStyle/>
          <a:p>
            <a:r>
              <a:rPr lang="en-US" sz="3400" dirty="0" smtClean="0">
                <a:solidFill>
                  <a:schemeClr val="bg1"/>
                </a:solidFill>
              </a:rPr>
              <a:t>© 2011 PosterPresentations.com</a:t>
            </a:r>
            <a:br>
              <a:rPr lang="en-US" sz="3400" dirty="0" smtClean="0">
                <a:solidFill>
                  <a:schemeClr val="bg1"/>
                </a:solidFill>
              </a:rPr>
            </a:br>
            <a:r>
              <a:rPr lang="en-US" sz="3400" dirty="0" smtClean="0">
                <a:solidFill>
                  <a:schemeClr val="bg1"/>
                </a:solidFill>
              </a:rPr>
              <a:t>    2117 Fourth Street ,</a:t>
            </a:r>
            <a:r>
              <a:rPr lang="en-US" sz="3400" baseline="0" dirty="0" smtClean="0">
                <a:solidFill>
                  <a:schemeClr val="bg1"/>
                </a:solidFill>
              </a:rPr>
              <a:t> Unit C</a:t>
            </a:r>
            <a:br>
              <a:rPr lang="en-US" sz="3400" baseline="0" dirty="0" smtClean="0">
                <a:solidFill>
                  <a:schemeClr val="bg1"/>
                </a:solidFill>
              </a:rPr>
            </a:br>
            <a:r>
              <a:rPr lang="en-US" sz="3400" baseline="0" dirty="0" smtClean="0">
                <a:solidFill>
                  <a:schemeClr val="bg1"/>
                </a:solidFill>
              </a:rPr>
              <a:t>    Berkeley CA 94710</a:t>
            </a:r>
            <a:br>
              <a:rPr lang="en-US" sz="3400" baseline="0" dirty="0" smtClean="0">
                <a:solidFill>
                  <a:schemeClr val="bg1"/>
                </a:solidFill>
              </a:rPr>
            </a:br>
            <a:r>
              <a:rPr lang="en-US" sz="3400" baseline="0" dirty="0" smtClean="0">
                <a:solidFill>
                  <a:schemeClr val="bg1"/>
                </a:solidFill>
              </a:rPr>
              <a:t>    </a:t>
            </a:r>
            <a:r>
              <a:rPr lang="en-US" sz="3400" b="1" baseline="0" dirty="0" smtClean="0">
                <a:solidFill>
                  <a:srgbClr val="FFFF00"/>
                </a:solidFill>
              </a:rPr>
              <a:t>posterpresenter@gmail.com</a:t>
            </a:r>
            <a:endParaRPr lang="en-US" sz="3400" b="1" dirty="0">
              <a:solidFill>
                <a:srgbClr val="FFFF00"/>
              </a:solidFill>
            </a:endParaRPr>
          </a:p>
        </p:txBody>
      </p:sp>
      <p:grpSp>
        <p:nvGrpSpPr>
          <p:cNvPr id="32" name="Group 31"/>
          <p:cNvGrpSpPr/>
          <p:nvPr/>
        </p:nvGrpSpPr>
        <p:grpSpPr>
          <a:xfrm>
            <a:off x="-10239859" y="31696549"/>
            <a:ext cx="9771398" cy="1090623"/>
            <a:chOff x="44242388" y="28054064"/>
            <a:chExt cx="9771398" cy="1090621"/>
          </a:xfrm>
        </p:grpSpPr>
        <p:sp>
          <p:nvSpPr>
            <p:cNvPr id="33" name="Rounded Rectangle 32"/>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7" descr="http://t2.gstatic.com/images?q=tbn:ANd9GcR4APHC6TT9w54M2zn_pvCiBxUNcspYPoVxirLRphBoJabfSvu7zw">
              <a:hlinkClick r:id="rId5"/>
            </p:cNvPr>
            <p:cNvPicPr>
              <a:picLocks noChangeAspect="1" noChangeArrowheads="1"/>
            </p:cNvPicPr>
            <p:nvPr userDrawn="1"/>
          </p:nvPicPr>
          <p:blipFill>
            <a:blip r:embed="rId6"/>
            <a:srcRect/>
            <a:stretch>
              <a:fillRect/>
            </a:stretch>
          </p:blipFill>
          <p:spPr bwMode="auto">
            <a:xfrm>
              <a:off x="44341112" y="28126635"/>
              <a:ext cx="914400" cy="914400"/>
            </a:xfrm>
            <a:prstGeom prst="rect">
              <a:avLst/>
            </a:prstGeom>
            <a:noFill/>
          </p:spPr>
        </p:pic>
        <p:sp>
          <p:nvSpPr>
            <p:cNvPr id="35" name="TextBox 34"/>
            <p:cNvSpPr txBox="1"/>
            <p:nvPr userDrawn="1"/>
          </p:nvSpPr>
          <p:spPr>
            <a:xfrm>
              <a:off x="45342596" y="28154091"/>
              <a:ext cx="8671190" cy="830996"/>
            </a:xfrm>
            <a:prstGeom prst="rect">
              <a:avLst/>
            </a:prstGeom>
            <a:noFill/>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cxnSp>
        <p:nvCxnSpPr>
          <p:cNvPr id="36" name="Straight Connector 35"/>
          <p:cNvCxnSpPr/>
          <p:nvPr/>
        </p:nvCxnSpPr>
        <p:spPr>
          <a:xfrm>
            <a:off x="44222126" y="30500138"/>
            <a:ext cx="10050461" cy="158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370486" y="11582402"/>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4254027" y="4841858"/>
            <a:ext cx="10018560" cy="160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Lst>
  <p:txStyles>
    <p:titleStyle>
      <a:lvl1pPr algn="ctr" defTabSz="4387498" rtl="0" eaLnBrk="1" latinLnBrk="0" hangingPunct="1">
        <a:spcBef>
          <a:spcPct val="0"/>
        </a:spcBef>
        <a:buNone/>
        <a:defRPr sz="8600" kern="1200">
          <a:solidFill>
            <a:schemeClr val="bg1"/>
          </a:solidFill>
          <a:latin typeface="Trebuchet MS" pitchFamily="34" charset="0"/>
          <a:ea typeface="+mj-ea"/>
          <a:cs typeface="+mj-cs"/>
        </a:defRPr>
      </a:lvl1pPr>
    </p:titleStyle>
    <p:bodyStyle>
      <a:lvl1pPr marL="1645310" indent="-1645310" algn="l" defTabSz="438749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4840" indent="-1371091" algn="l" defTabSz="438749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4370" indent="-1096877" algn="l" defTabSz="438749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811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1867"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5616"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59365"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3109"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6858" indent="-1096877" algn="l" defTabSz="4387498"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7498" rtl="0" eaLnBrk="1" latinLnBrk="0" hangingPunct="1">
        <a:defRPr sz="8600" kern="1200">
          <a:solidFill>
            <a:schemeClr val="tx1"/>
          </a:solidFill>
          <a:latin typeface="+mn-lt"/>
          <a:ea typeface="+mn-ea"/>
          <a:cs typeface="+mn-cs"/>
        </a:defRPr>
      </a:lvl1pPr>
      <a:lvl2pPr marL="2193749" algn="l" defTabSz="4387498" rtl="0" eaLnBrk="1" latinLnBrk="0" hangingPunct="1">
        <a:defRPr sz="8600" kern="1200">
          <a:solidFill>
            <a:schemeClr val="tx1"/>
          </a:solidFill>
          <a:latin typeface="+mn-lt"/>
          <a:ea typeface="+mn-ea"/>
          <a:cs typeface="+mn-cs"/>
        </a:defRPr>
      </a:lvl2pPr>
      <a:lvl3pPr marL="4387498" algn="l" defTabSz="4387498" rtl="0" eaLnBrk="1" latinLnBrk="0" hangingPunct="1">
        <a:defRPr sz="8600" kern="1200">
          <a:solidFill>
            <a:schemeClr val="tx1"/>
          </a:solidFill>
          <a:latin typeface="+mn-lt"/>
          <a:ea typeface="+mn-ea"/>
          <a:cs typeface="+mn-cs"/>
        </a:defRPr>
      </a:lvl3pPr>
      <a:lvl4pPr marL="6581246" algn="l" defTabSz="4387498" rtl="0" eaLnBrk="1" latinLnBrk="0" hangingPunct="1">
        <a:defRPr sz="8600" kern="1200">
          <a:solidFill>
            <a:schemeClr val="tx1"/>
          </a:solidFill>
          <a:latin typeface="+mn-lt"/>
          <a:ea typeface="+mn-ea"/>
          <a:cs typeface="+mn-cs"/>
        </a:defRPr>
      </a:lvl4pPr>
      <a:lvl5pPr marL="8774990" algn="l" defTabSz="4387498" rtl="0" eaLnBrk="1" latinLnBrk="0" hangingPunct="1">
        <a:defRPr sz="8600" kern="1200">
          <a:solidFill>
            <a:schemeClr val="tx1"/>
          </a:solidFill>
          <a:latin typeface="+mn-lt"/>
          <a:ea typeface="+mn-ea"/>
          <a:cs typeface="+mn-cs"/>
        </a:defRPr>
      </a:lvl5pPr>
      <a:lvl6pPr marL="10968739" algn="l" defTabSz="4387498" rtl="0" eaLnBrk="1" latinLnBrk="0" hangingPunct="1">
        <a:defRPr sz="8600" kern="1200">
          <a:solidFill>
            <a:schemeClr val="tx1"/>
          </a:solidFill>
          <a:latin typeface="+mn-lt"/>
          <a:ea typeface="+mn-ea"/>
          <a:cs typeface="+mn-cs"/>
        </a:defRPr>
      </a:lvl6pPr>
      <a:lvl7pPr marL="13162488" algn="l" defTabSz="4387498" rtl="0" eaLnBrk="1" latinLnBrk="0" hangingPunct="1">
        <a:defRPr sz="8600" kern="1200">
          <a:solidFill>
            <a:schemeClr val="tx1"/>
          </a:solidFill>
          <a:latin typeface="+mn-lt"/>
          <a:ea typeface="+mn-ea"/>
          <a:cs typeface="+mn-cs"/>
        </a:defRPr>
      </a:lvl7pPr>
      <a:lvl8pPr marL="15356237" algn="l" defTabSz="4387498" rtl="0" eaLnBrk="1" latinLnBrk="0" hangingPunct="1">
        <a:defRPr sz="8600" kern="1200">
          <a:solidFill>
            <a:schemeClr val="tx1"/>
          </a:solidFill>
          <a:latin typeface="+mn-lt"/>
          <a:ea typeface="+mn-ea"/>
          <a:cs typeface="+mn-cs"/>
        </a:defRPr>
      </a:lvl8pPr>
      <a:lvl9pPr marL="17549986" algn="l" defTabSz="4387498"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hyperlink" Target="mailto:molanopa@unlv.nevada.edu" TargetMode="External"/><Relationship Id="rId7" Type="http://schemas.openxmlformats.org/officeDocument/2006/relationships/image" Target="../media/image6.png"/><Relationship Id="rId12"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hyperlink" Target="mailto:Victor.hugo.molano@gmail.com" TargetMode="External"/><Relationship Id="rId9" Type="http://schemas.openxmlformats.org/officeDocument/2006/relationships/image" Target="../media/image8.jp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393" y="138924"/>
            <a:ext cx="32009976" cy="2160571"/>
          </a:xfrm>
        </p:spPr>
        <p:txBody>
          <a:bodyPr>
            <a:spAutoFit/>
          </a:bodyPr>
          <a:lstStyle/>
          <a:p>
            <a:r>
              <a:rPr lang="en-US" dirty="0" smtClean="0"/>
              <a:t>Traffic Counter Mobile Application</a:t>
            </a:r>
            <a:endParaRPr lang="en-US" dirty="0"/>
          </a:p>
        </p:txBody>
      </p:sp>
      <p:sp>
        <p:nvSpPr>
          <p:cNvPr id="3" name="Text Placeholder 2"/>
          <p:cNvSpPr>
            <a:spLocks noGrp="1"/>
          </p:cNvSpPr>
          <p:nvPr>
            <p:ph type="body" sz="quarter" idx="10"/>
          </p:nvPr>
        </p:nvSpPr>
        <p:spPr>
          <a:xfrm>
            <a:off x="904198" y="6004407"/>
            <a:ext cx="10056811" cy="7158787"/>
          </a:xfrm>
        </p:spPr>
        <p:txBody>
          <a:bodyPr/>
          <a:lstStyle/>
          <a:p>
            <a:r>
              <a:rPr lang="en-US" sz="3400" dirty="0"/>
              <a:t>Manual Counters:</a:t>
            </a:r>
          </a:p>
          <a:p>
            <a:pPr marL="457056" indent="-457056">
              <a:buFont typeface="Arial" pitchFamily="34" charset="0"/>
              <a:buChar char="•"/>
            </a:pPr>
            <a:r>
              <a:rPr lang="en-US" sz="3400" dirty="0"/>
              <a:t>The vehicles counts and </a:t>
            </a:r>
            <a:r>
              <a:rPr lang="en-US" sz="3400" dirty="0"/>
              <a:t>characteristics at signalized intersections and others transportation facilities are usually made using manual counters. These manual counters are mechanical or digital boards in which the user can record the different observations from the field. The use of these devices is usually required when more sophisticated methods are not available, </a:t>
            </a:r>
            <a:r>
              <a:rPr lang="en-US" sz="3400" dirty="0"/>
              <a:t>when </a:t>
            </a:r>
            <a:r>
              <a:rPr lang="en-US" sz="3400" dirty="0"/>
              <a:t>expensive equipment is not justified and for scholastic practices</a:t>
            </a:r>
            <a:r>
              <a:rPr lang="en-US" dirty="0"/>
              <a:t>.</a:t>
            </a:r>
          </a:p>
        </p:txBody>
      </p:sp>
      <p:sp>
        <p:nvSpPr>
          <p:cNvPr id="4" name="Text Placeholder 3"/>
          <p:cNvSpPr>
            <a:spLocks noGrp="1"/>
          </p:cNvSpPr>
          <p:nvPr>
            <p:ph type="body" sz="quarter" idx="11"/>
          </p:nvPr>
        </p:nvSpPr>
        <p:spPr/>
        <p:txBody>
          <a:bodyPr/>
          <a:lstStyle/>
          <a:p>
            <a:r>
              <a:rPr lang="en-US" dirty="0" smtClean="0"/>
              <a:t>INTRODUCTION</a:t>
            </a:r>
            <a:endParaRPr lang="en-US" dirty="0"/>
          </a:p>
        </p:txBody>
      </p:sp>
      <p:sp>
        <p:nvSpPr>
          <p:cNvPr id="6" name="Picture Placeholder 5"/>
          <p:cNvSpPr>
            <a:spLocks noGrp="1"/>
          </p:cNvSpPr>
          <p:nvPr>
            <p:ph type="pic" sz="quarter" idx="18"/>
          </p:nvPr>
        </p:nvSpPr>
        <p:spPr/>
      </p:sp>
      <p:sp>
        <p:nvSpPr>
          <p:cNvPr id="7" name="Text Placeholder 6"/>
          <p:cNvSpPr>
            <a:spLocks noGrp="1"/>
          </p:cNvSpPr>
          <p:nvPr>
            <p:ph type="body" sz="quarter" idx="20"/>
          </p:nvPr>
        </p:nvSpPr>
        <p:spPr>
          <a:xfrm>
            <a:off x="904190" y="17802002"/>
            <a:ext cx="10050461" cy="775560"/>
          </a:xfrm>
        </p:spPr>
        <p:txBody>
          <a:bodyPr/>
          <a:lstStyle/>
          <a:p>
            <a:r>
              <a:rPr lang="en-US" dirty="0" smtClean="0"/>
              <a:t>CHARACTERISTICS</a:t>
            </a:r>
            <a:endParaRPr lang="en-US" dirty="0"/>
          </a:p>
        </p:txBody>
      </p:sp>
      <p:sp>
        <p:nvSpPr>
          <p:cNvPr id="8" name="Text Placeholder 7"/>
          <p:cNvSpPr>
            <a:spLocks noGrp="1"/>
          </p:cNvSpPr>
          <p:nvPr>
            <p:ph type="body" sz="quarter" idx="21"/>
          </p:nvPr>
        </p:nvSpPr>
        <p:spPr>
          <a:xfrm>
            <a:off x="11587174" y="6094433"/>
            <a:ext cx="10048872" cy="2529826"/>
          </a:xfrm>
        </p:spPr>
        <p:txBody>
          <a:bodyPr/>
          <a:lstStyle/>
          <a:p>
            <a:pPr marL="457056" indent="-457056">
              <a:buFont typeface="Arial" pitchFamily="34" charset="0"/>
              <a:buChar char="•"/>
            </a:pPr>
            <a:r>
              <a:rPr lang="en-US" sz="3400" dirty="0"/>
              <a:t>The </a:t>
            </a:r>
            <a:r>
              <a:rPr lang="en-US" sz="3400" dirty="0"/>
              <a:t>objective of </a:t>
            </a:r>
            <a:r>
              <a:rPr lang="en-US" sz="3400" dirty="0"/>
              <a:t>the application is to use all </a:t>
            </a:r>
            <a:r>
              <a:rPr lang="en-US" sz="3400" dirty="0"/>
              <a:t>the mobile devise capabilities </a:t>
            </a:r>
            <a:r>
              <a:rPr lang="en-US" sz="3400" dirty="0"/>
              <a:t>such as the display, memory, touch screen, </a:t>
            </a:r>
            <a:r>
              <a:rPr lang="en-US" sz="3400" dirty="0"/>
              <a:t>wireless </a:t>
            </a:r>
            <a:r>
              <a:rPr lang="en-US" sz="3400" dirty="0"/>
              <a:t>access to internet, GPS and others.</a:t>
            </a:r>
          </a:p>
        </p:txBody>
      </p:sp>
      <p:sp>
        <p:nvSpPr>
          <p:cNvPr id="9" name="Text Placeholder 8"/>
          <p:cNvSpPr>
            <a:spLocks noGrp="1"/>
          </p:cNvSpPr>
          <p:nvPr>
            <p:ph type="body" sz="quarter" idx="22"/>
          </p:nvPr>
        </p:nvSpPr>
        <p:spPr/>
        <p:txBody>
          <a:bodyPr/>
          <a:lstStyle/>
          <a:p>
            <a:r>
              <a:rPr lang="en-US" dirty="0" smtClean="0"/>
              <a:t>OBJECTIVE</a:t>
            </a:r>
            <a:endParaRPr lang="en-US" dirty="0"/>
          </a:p>
        </p:txBody>
      </p:sp>
      <p:sp>
        <p:nvSpPr>
          <p:cNvPr id="10" name="Text Placeholder 9"/>
          <p:cNvSpPr>
            <a:spLocks noGrp="1"/>
          </p:cNvSpPr>
          <p:nvPr>
            <p:ph type="body" sz="quarter" idx="23"/>
          </p:nvPr>
        </p:nvSpPr>
        <p:spPr>
          <a:xfrm>
            <a:off x="22259930" y="6143810"/>
            <a:ext cx="10048872" cy="2529826"/>
          </a:xfrm>
        </p:spPr>
        <p:txBody>
          <a:bodyPr/>
          <a:lstStyle/>
          <a:p>
            <a:pPr marL="457056" indent="-457056">
              <a:buFont typeface="Arial" pitchFamily="34" charset="0"/>
              <a:buChar char="•"/>
            </a:pPr>
            <a:r>
              <a:rPr lang="en-US" sz="3400" dirty="0"/>
              <a:t>The application contains 3 different functions as mentioned below. </a:t>
            </a:r>
            <a:r>
              <a:rPr lang="en-US" sz="3400" dirty="0"/>
              <a:t>A</a:t>
            </a:r>
            <a:r>
              <a:rPr lang="en-US" sz="3400" dirty="0"/>
              <a:t>ll of them can save the time period, location, and the time at which the measurement was done.</a:t>
            </a:r>
            <a:endParaRPr lang="en-US" sz="3400" dirty="0"/>
          </a:p>
        </p:txBody>
      </p:sp>
      <p:sp>
        <p:nvSpPr>
          <p:cNvPr id="11" name="Text Placeholder 10"/>
          <p:cNvSpPr>
            <a:spLocks noGrp="1"/>
          </p:cNvSpPr>
          <p:nvPr>
            <p:ph type="body" sz="quarter" idx="24"/>
          </p:nvPr>
        </p:nvSpPr>
        <p:spPr/>
        <p:txBody>
          <a:bodyPr/>
          <a:lstStyle/>
          <a:p>
            <a:r>
              <a:rPr lang="en-US" dirty="0" smtClean="0"/>
              <a:t>RESULTS</a:t>
            </a:r>
            <a:endParaRPr lang="en-US" dirty="0"/>
          </a:p>
        </p:txBody>
      </p:sp>
      <p:sp>
        <p:nvSpPr>
          <p:cNvPr id="12" name="Text Placeholder 11"/>
          <p:cNvSpPr>
            <a:spLocks noGrp="1"/>
          </p:cNvSpPr>
          <p:nvPr>
            <p:ph type="body" sz="quarter" idx="25"/>
          </p:nvPr>
        </p:nvSpPr>
        <p:spPr>
          <a:xfrm>
            <a:off x="32903028" y="15205322"/>
            <a:ext cx="10047019" cy="775560"/>
          </a:xfrm>
        </p:spPr>
        <p:txBody>
          <a:bodyPr/>
          <a:lstStyle/>
          <a:p>
            <a:r>
              <a:rPr lang="en-US" dirty="0" smtClean="0"/>
              <a:t>CONCLUSIONS</a:t>
            </a:r>
            <a:endParaRPr lang="en-US" dirty="0"/>
          </a:p>
        </p:txBody>
      </p:sp>
      <p:sp>
        <p:nvSpPr>
          <p:cNvPr id="13" name="Text Placeholder 12"/>
          <p:cNvSpPr>
            <a:spLocks noGrp="1"/>
          </p:cNvSpPr>
          <p:nvPr>
            <p:ph type="body" sz="quarter" idx="26"/>
          </p:nvPr>
        </p:nvSpPr>
        <p:spPr>
          <a:xfrm>
            <a:off x="32903028" y="16073726"/>
            <a:ext cx="10047019" cy="8660736"/>
          </a:xfrm>
        </p:spPr>
        <p:txBody>
          <a:bodyPr/>
          <a:lstStyle/>
          <a:p>
            <a:pPr marL="457056" indent="-457056">
              <a:buFont typeface="Arial" pitchFamily="34" charset="0"/>
              <a:buChar char="•"/>
            </a:pPr>
            <a:r>
              <a:rPr lang="en-US" sz="3400" dirty="0"/>
              <a:t>The targets and objectives of the Counter application were achieved</a:t>
            </a:r>
          </a:p>
          <a:p>
            <a:pPr marL="457056" indent="-457056">
              <a:buFont typeface="Arial" pitchFamily="34" charset="0"/>
              <a:buChar char="•"/>
            </a:pPr>
            <a:r>
              <a:rPr lang="en-US" sz="3400" dirty="0"/>
              <a:t>T</a:t>
            </a:r>
            <a:r>
              <a:rPr lang="en-US" sz="3400" dirty="0"/>
              <a:t>hree different functions have been developed for this application and more functions can be coded</a:t>
            </a:r>
          </a:p>
          <a:p>
            <a:pPr marL="457056" indent="-457056">
              <a:buFont typeface="Arial" pitchFamily="34" charset="0"/>
              <a:buChar char="•"/>
            </a:pPr>
            <a:r>
              <a:rPr lang="en-US" sz="3400" dirty="0"/>
              <a:t>The portability</a:t>
            </a:r>
            <a:r>
              <a:rPr lang="en-US" sz="3400" dirty="0"/>
              <a:t>, screen and storage capacity</a:t>
            </a:r>
            <a:r>
              <a:rPr lang="en-US" sz="3400" dirty="0"/>
              <a:t> of this mobile device is appropriate to use on field </a:t>
            </a:r>
          </a:p>
          <a:p>
            <a:pPr marL="457056" indent="-457056">
              <a:buFont typeface="Arial" pitchFamily="34" charset="0"/>
              <a:buChar char="•"/>
            </a:pPr>
            <a:r>
              <a:rPr lang="en-US" sz="3400" dirty="0"/>
              <a:t>A </a:t>
            </a:r>
            <a:r>
              <a:rPr lang="en-US" sz="3400" dirty="0"/>
              <a:t>tool to store and process these data </a:t>
            </a:r>
            <a:r>
              <a:rPr lang="en-US" sz="3400" dirty="0"/>
              <a:t>can </a:t>
            </a:r>
            <a:r>
              <a:rPr lang="en-US" sz="3400" dirty="0"/>
              <a:t>be </a:t>
            </a:r>
            <a:r>
              <a:rPr lang="en-US" sz="3400" dirty="0"/>
              <a:t>implemented. After implementation, the collected data and GPS records can be sent wireless to </a:t>
            </a:r>
            <a:r>
              <a:rPr lang="en-US" sz="3400" dirty="0"/>
              <a:t>a server or </a:t>
            </a:r>
            <a:r>
              <a:rPr lang="en-US" sz="3400" dirty="0"/>
              <a:t>as other </a:t>
            </a:r>
            <a:r>
              <a:rPr lang="en-US" sz="3400" dirty="0"/>
              <a:t>pre specified </a:t>
            </a:r>
            <a:r>
              <a:rPr lang="en-US" sz="3400" dirty="0"/>
              <a:t>services such as e-mail</a:t>
            </a:r>
            <a:endParaRPr lang="en-US" sz="3400" dirty="0"/>
          </a:p>
        </p:txBody>
      </p:sp>
      <p:sp>
        <p:nvSpPr>
          <p:cNvPr id="14" name="Text Placeholder 13"/>
          <p:cNvSpPr>
            <a:spLocks noGrp="1"/>
          </p:cNvSpPr>
          <p:nvPr>
            <p:ph type="body" sz="quarter" idx="27"/>
          </p:nvPr>
        </p:nvSpPr>
        <p:spPr>
          <a:xfrm>
            <a:off x="32919065" y="23290015"/>
            <a:ext cx="10047019" cy="775560"/>
          </a:xfrm>
        </p:spPr>
        <p:txBody>
          <a:bodyPr/>
          <a:lstStyle/>
          <a:p>
            <a:r>
              <a:rPr lang="en-US" dirty="0" smtClean="0"/>
              <a:t>REFERENCES</a:t>
            </a:r>
            <a:endParaRPr lang="en-US" dirty="0"/>
          </a:p>
        </p:txBody>
      </p:sp>
      <p:sp>
        <p:nvSpPr>
          <p:cNvPr id="15" name="Text Placeholder 14"/>
          <p:cNvSpPr>
            <a:spLocks noGrp="1"/>
          </p:cNvSpPr>
          <p:nvPr>
            <p:ph type="body" sz="quarter" idx="28"/>
          </p:nvPr>
        </p:nvSpPr>
        <p:spPr>
          <a:xfrm>
            <a:off x="32903028" y="24327862"/>
            <a:ext cx="10052050" cy="5410613"/>
          </a:xfrm>
        </p:spPr>
        <p:txBody>
          <a:bodyPr/>
          <a:lstStyle/>
          <a:p>
            <a:pPr marL="457056" indent="-457056">
              <a:buFont typeface="Arial" pitchFamily="34" charset="0"/>
              <a:buChar char="•"/>
            </a:pPr>
            <a:r>
              <a:rPr lang="en-US" sz="3400" dirty="0"/>
              <a:t>Beginning iPhone Development: Exploring the iPhone </a:t>
            </a:r>
            <a:r>
              <a:rPr lang="en-US" sz="3400" dirty="0"/>
              <a:t>SDK, Jeff </a:t>
            </a:r>
            <a:r>
              <a:rPr lang="en-US" sz="3400" dirty="0" err="1"/>
              <a:t>LaMarche</a:t>
            </a:r>
            <a:endParaRPr lang="en-US" sz="3400" dirty="0"/>
          </a:p>
          <a:p>
            <a:pPr marL="457056" indent="-457056">
              <a:buFont typeface="Arial" pitchFamily="34" charset="0"/>
              <a:buChar char="•"/>
            </a:pPr>
            <a:r>
              <a:rPr lang="en-US" sz="3400" dirty="0"/>
              <a:t>Introduction to Traffic Engineering: A Manual for Data Collection and </a:t>
            </a:r>
            <a:r>
              <a:rPr lang="en-US" sz="3400" dirty="0"/>
              <a:t>Analysis, Thomas R </a:t>
            </a:r>
            <a:r>
              <a:rPr lang="en-US" sz="3400" dirty="0" err="1"/>
              <a:t>Currin</a:t>
            </a:r>
            <a:endParaRPr lang="en-US" sz="3400" dirty="0"/>
          </a:p>
          <a:p>
            <a:endParaRPr lang="en-US" sz="3400" dirty="0"/>
          </a:p>
          <a:p>
            <a:endParaRPr lang="en-US" dirty="0"/>
          </a:p>
        </p:txBody>
      </p:sp>
      <p:sp>
        <p:nvSpPr>
          <p:cNvPr id="16" name="Text Placeholder 15"/>
          <p:cNvSpPr>
            <a:spLocks noGrp="1"/>
          </p:cNvSpPr>
          <p:nvPr>
            <p:ph type="body" sz="quarter" idx="29"/>
          </p:nvPr>
        </p:nvSpPr>
        <p:spPr>
          <a:xfrm>
            <a:off x="32908059" y="27841082"/>
            <a:ext cx="10047019" cy="775560"/>
          </a:xfrm>
        </p:spPr>
        <p:txBody>
          <a:bodyPr/>
          <a:lstStyle/>
          <a:p>
            <a:r>
              <a:rPr lang="en-US" dirty="0" smtClean="0"/>
              <a:t>CONTACT</a:t>
            </a:r>
            <a:endParaRPr lang="en-US" dirty="0"/>
          </a:p>
        </p:txBody>
      </p:sp>
      <p:sp>
        <p:nvSpPr>
          <p:cNvPr id="17" name="Text Placeholder 16"/>
          <p:cNvSpPr>
            <a:spLocks noGrp="1"/>
          </p:cNvSpPr>
          <p:nvPr>
            <p:ph type="body" sz="quarter" idx="30"/>
          </p:nvPr>
        </p:nvSpPr>
        <p:spPr>
          <a:xfrm>
            <a:off x="32914029" y="28587514"/>
            <a:ext cx="10052050" cy="5878435"/>
          </a:xfrm>
        </p:spPr>
        <p:txBody>
          <a:bodyPr/>
          <a:lstStyle/>
          <a:p>
            <a:r>
              <a:rPr lang="en-US" sz="3400" dirty="0"/>
              <a:t>Victor </a:t>
            </a:r>
            <a:r>
              <a:rPr lang="en-US" sz="3400" dirty="0" err="1"/>
              <a:t>Molano</a:t>
            </a:r>
            <a:endParaRPr lang="en-US" sz="3400" dirty="0"/>
          </a:p>
          <a:p>
            <a:r>
              <a:rPr lang="en-US" sz="3400" dirty="0"/>
              <a:t>Phone:702 624 6499</a:t>
            </a:r>
          </a:p>
          <a:p>
            <a:r>
              <a:rPr lang="en-US" sz="3400" dirty="0"/>
              <a:t>University of Nevada, Las Vegas</a:t>
            </a:r>
          </a:p>
          <a:p>
            <a:r>
              <a:rPr lang="en-US" sz="3400" dirty="0">
                <a:hlinkClick r:id="rId3"/>
              </a:rPr>
              <a:t>molanopa@unlv.nevada.edu</a:t>
            </a:r>
            <a:endParaRPr lang="en-US" sz="3400" dirty="0"/>
          </a:p>
          <a:p>
            <a:r>
              <a:rPr lang="en-US" sz="3400" dirty="0">
                <a:hlinkClick r:id="rId4"/>
              </a:rPr>
              <a:t>v</a:t>
            </a:r>
            <a:r>
              <a:rPr lang="en-US" sz="3400" dirty="0">
                <a:hlinkClick r:id="rId4"/>
              </a:rPr>
              <a:t>ictor.hugo.molano@gmail.com</a:t>
            </a:r>
            <a:endParaRPr lang="en-US" sz="3400" dirty="0"/>
          </a:p>
          <a:p>
            <a:endParaRPr lang="en-US" dirty="0"/>
          </a:p>
        </p:txBody>
      </p:sp>
      <p:sp>
        <p:nvSpPr>
          <p:cNvPr id="18" name="Text Placeholder 17"/>
          <p:cNvSpPr>
            <a:spLocks noGrp="1"/>
          </p:cNvSpPr>
          <p:nvPr>
            <p:ph type="body" sz="quarter" idx="95"/>
          </p:nvPr>
        </p:nvSpPr>
        <p:spPr/>
        <p:txBody>
          <a:bodyPr/>
          <a:lstStyle/>
          <a:p>
            <a:endParaRPr lang="en-US" dirty="0"/>
          </a:p>
        </p:txBody>
      </p:sp>
      <p:sp>
        <p:nvSpPr>
          <p:cNvPr id="19" name="Text Placeholder 18"/>
          <p:cNvSpPr>
            <a:spLocks noGrp="1"/>
          </p:cNvSpPr>
          <p:nvPr>
            <p:ph type="body" sz="quarter" idx="96"/>
          </p:nvPr>
        </p:nvSpPr>
        <p:spPr>
          <a:xfrm>
            <a:off x="922351" y="18670238"/>
            <a:ext cx="10056811" cy="9128554"/>
          </a:xfrm>
        </p:spPr>
        <p:txBody>
          <a:bodyPr/>
          <a:lstStyle/>
          <a:p>
            <a:pPr marL="685579" indent="-685579">
              <a:buFont typeface="Arial" pitchFamily="34" charset="0"/>
              <a:buChar char="•"/>
            </a:pPr>
            <a:r>
              <a:rPr lang="en-US" sz="3400" dirty="0"/>
              <a:t>The devise has buttons as input hardware, each with its own </a:t>
            </a:r>
            <a:r>
              <a:rPr lang="en-US" sz="3400" dirty="0"/>
              <a:t>label and function. </a:t>
            </a:r>
          </a:p>
          <a:p>
            <a:pPr marL="685579" indent="-685579">
              <a:buFont typeface="Arial" pitchFamily="34" charset="0"/>
              <a:buChar char="•"/>
            </a:pPr>
            <a:r>
              <a:rPr lang="en-US" sz="3400" dirty="0"/>
              <a:t>When </a:t>
            </a:r>
            <a:r>
              <a:rPr lang="en-US" sz="3400" dirty="0"/>
              <a:t>a different procedure is required a sheet is located over the </a:t>
            </a:r>
            <a:r>
              <a:rPr lang="en-US" sz="3400" dirty="0"/>
              <a:t>device.</a:t>
            </a:r>
          </a:p>
          <a:p>
            <a:pPr marL="685579" indent="-685579">
              <a:buFont typeface="Arial" pitchFamily="34" charset="0"/>
              <a:buChar char="•"/>
            </a:pPr>
            <a:r>
              <a:rPr lang="en-US" sz="3400" dirty="0"/>
              <a:t>It </a:t>
            </a:r>
            <a:r>
              <a:rPr lang="en-US" sz="3400" dirty="0"/>
              <a:t>has a small screen where the information about the data is </a:t>
            </a:r>
            <a:r>
              <a:rPr lang="en-US" sz="3400" dirty="0"/>
              <a:t>displayed</a:t>
            </a:r>
          </a:p>
          <a:p>
            <a:pPr marL="685579" indent="-685579">
              <a:buFont typeface="Arial" pitchFamily="34" charset="0"/>
              <a:buChar char="•"/>
            </a:pPr>
            <a:r>
              <a:rPr lang="en-US" sz="3400" dirty="0"/>
              <a:t>Memory </a:t>
            </a:r>
            <a:r>
              <a:rPr lang="en-US" sz="3400" dirty="0"/>
              <a:t>disk where the data is </a:t>
            </a:r>
            <a:r>
              <a:rPr lang="en-US" sz="3400" dirty="0"/>
              <a:t>stored.</a:t>
            </a:r>
          </a:p>
          <a:p>
            <a:pPr marL="685579" indent="-685579">
              <a:buFont typeface="Arial" pitchFamily="34" charset="0"/>
              <a:buChar char="•"/>
            </a:pPr>
            <a:r>
              <a:rPr lang="en-US" sz="3400" dirty="0"/>
              <a:t>The </a:t>
            </a:r>
            <a:r>
              <a:rPr lang="en-US" sz="3400" dirty="0"/>
              <a:t>most recent devices can record information using </a:t>
            </a:r>
            <a:r>
              <a:rPr lang="en-US" sz="3400" dirty="0"/>
              <a:t>GPS.</a:t>
            </a:r>
          </a:p>
          <a:p>
            <a:pPr marL="685579" indent="-685579">
              <a:buFont typeface="Arial" pitchFamily="34" charset="0"/>
              <a:buChar char="•"/>
            </a:pPr>
            <a:r>
              <a:rPr lang="en-US" sz="3400" dirty="0"/>
              <a:t>To </a:t>
            </a:r>
            <a:r>
              <a:rPr lang="en-US" sz="3400" dirty="0"/>
              <a:t>download the information from the device it is often necessary to have a wired connection directly to a computer. </a:t>
            </a:r>
          </a:p>
        </p:txBody>
      </p:sp>
      <p:sp>
        <p:nvSpPr>
          <p:cNvPr id="20" name="Text Placeholder 19"/>
          <p:cNvSpPr>
            <a:spLocks noGrp="1"/>
          </p:cNvSpPr>
          <p:nvPr>
            <p:ph type="body" sz="quarter" idx="107"/>
          </p:nvPr>
        </p:nvSpPr>
        <p:spPr/>
        <p:txBody>
          <a:bodyPr/>
          <a:lstStyle/>
          <a:p>
            <a:endParaRPr lang="en-US" dirty="0"/>
          </a:p>
        </p:txBody>
      </p:sp>
      <p:sp>
        <p:nvSpPr>
          <p:cNvPr id="21" name="Text Placeholder 20"/>
          <p:cNvSpPr>
            <a:spLocks noGrp="1"/>
          </p:cNvSpPr>
          <p:nvPr>
            <p:ph type="body" sz="quarter" idx="116"/>
          </p:nvPr>
        </p:nvSpPr>
        <p:spPr/>
        <p:txBody>
          <a:bodyPr/>
          <a:lstStyle/>
          <a:p>
            <a:endParaRPr lang="en-US" dirty="0"/>
          </a:p>
        </p:txBody>
      </p:sp>
      <p:sp>
        <p:nvSpPr>
          <p:cNvPr id="22" name="Text Placeholder 21"/>
          <p:cNvSpPr>
            <a:spLocks noGrp="1"/>
          </p:cNvSpPr>
          <p:nvPr>
            <p:ph type="body" sz="quarter" idx="117"/>
          </p:nvPr>
        </p:nvSpPr>
        <p:spPr/>
        <p:txBody>
          <a:bodyPr/>
          <a:lstStyle/>
          <a:p>
            <a:endParaRPr lang="en-US" dirty="0"/>
          </a:p>
        </p:txBody>
      </p:sp>
      <p:sp>
        <p:nvSpPr>
          <p:cNvPr id="23" name="Text Placeholder 22"/>
          <p:cNvSpPr>
            <a:spLocks noGrp="1"/>
          </p:cNvSpPr>
          <p:nvPr>
            <p:ph type="body" sz="quarter" idx="118"/>
          </p:nvPr>
        </p:nvSpPr>
        <p:spPr/>
        <p:txBody>
          <a:bodyPr/>
          <a:lstStyle/>
          <a:p>
            <a:endParaRPr lang="en-US" dirty="0"/>
          </a:p>
        </p:txBody>
      </p:sp>
      <p:sp>
        <p:nvSpPr>
          <p:cNvPr id="24" name="Text Placeholder 23"/>
          <p:cNvSpPr>
            <a:spLocks noGrp="1"/>
          </p:cNvSpPr>
          <p:nvPr>
            <p:ph type="body" sz="quarter" idx="119"/>
          </p:nvPr>
        </p:nvSpPr>
        <p:spPr/>
        <p:txBody>
          <a:bodyPr/>
          <a:lstStyle/>
          <a:p>
            <a:endParaRPr lang="en-US" dirty="0"/>
          </a:p>
        </p:txBody>
      </p:sp>
      <p:sp>
        <p:nvSpPr>
          <p:cNvPr id="25" name="Text Placeholder 24"/>
          <p:cNvSpPr>
            <a:spLocks noGrp="1"/>
          </p:cNvSpPr>
          <p:nvPr>
            <p:ph type="body" sz="quarter" idx="120"/>
          </p:nvPr>
        </p:nvSpPr>
        <p:spPr/>
        <p:txBody>
          <a:bodyPr/>
          <a:lstStyle/>
          <a:p>
            <a:endParaRPr lang="en-US" dirty="0"/>
          </a:p>
        </p:txBody>
      </p:sp>
      <p:sp>
        <p:nvSpPr>
          <p:cNvPr id="26" name="Text Placeholder 25"/>
          <p:cNvSpPr>
            <a:spLocks noGrp="1"/>
          </p:cNvSpPr>
          <p:nvPr>
            <p:ph type="body" sz="quarter" idx="121"/>
          </p:nvPr>
        </p:nvSpPr>
        <p:spPr/>
        <p:txBody>
          <a:bodyPr/>
          <a:lstStyle/>
          <a:p>
            <a:endParaRPr lang="en-US" dirty="0"/>
          </a:p>
        </p:txBody>
      </p:sp>
      <p:sp>
        <p:nvSpPr>
          <p:cNvPr id="27" name="Text Placeholder 26"/>
          <p:cNvSpPr>
            <a:spLocks noGrp="1"/>
          </p:cNvSpPr>
          <p:nvPr>
            <p:ph type="body" sz="quarter" idx="122"/>
          </p:nvPr>
        </p:nvSpPr>
        <p:spPr/>
        <p:txBody>
          <a:bodyPr/>
          <a:lstStyle/>
          <a:p>
            <a:endParaRPr lang="en-US" dirty="0"/>
          </a:p>
        </p:txBody>
      </p:sp>
      <p:sp>
        <p:nvSpPr>
          <p:cNvPr id="28" name="Text Placeholder 27"/>
          <p:cNvSpPr>
            <a:spLocks noGrp="1"/>
          </p:cNvSpPr>
          <p:nvPr>
            <p:ph type="body" sz="quarter" idx="123"/>
          </p:nvPr>
        </p:nvSpPr>
        <p:spPr/>
        <p:txBody>
          <a:bodyPr/>
          <a:lstStyle/>
          <a:p>
            <a:endParaRPr lang="en-US" dirty="0"/>
          </a:p>
        </p:txBody>
      </p:sp>
      <p:sp>
        <p:nvSpPr>
          <p:cNvPr id="29" name="Text Placeholder 28"/>
          <p:cNvSpPr>
            <a:spLocks noGrp="1"/>
          </p:cNvSpPr>
          <p:nvPr>
            <p:ph type="body" sz="quarter" idx="124"/>
          </p:nvPr>
        </p:nvSpPr>
        <p:spPr/>
        <p:txBody>
          <a:bodyPr/>
          <a:lstStyle/>
          <a:p>
            <a:endParaRPr lang="en-US" dirty="0"/>
          </a:p>
        </p:txBody>
      </p:sp>
      <p:sp>
        <p:nvSpPr>
          <p:cNvPr id="30" name="Text Placeholder 29"/>
          <p:cNvSpPr>
            <a:spLocks noGrp="1"/>
          </p:cNvSpPr>
          <p:nvPr>
            <p:ph type="body" sz="quarter" idx="125"/>
          </p:nvPr>
        </p:nvSpPr>
        <p:spPr/>
        <p:txBody>
          <a:bodyPr/>
          <a:lstStyle/>
          <a:p>
            <a:endParaRPr lang="en-US" dirty="0"/>
          </a:p>
        </p:txBody>
      </p:sp>
      <p:sp>
        <p:nvSpPr>
          <p:cNvPr id="31" name="Picture Placeholder 30"/>
          <p:cNvSpPr>
            <a:spLocks noGrp="1"/>
          </p:cNvSpPr>
          <p:nvPr>
            <p:ph type="pic" sz="quarter" idx="115"/>
          </p:nvPr>
        </p:nvSpPr>
        <p:spPr/>
      </p:sp>
      <p:sp>
        <p:nvSpPr>
          <p:cNvPr id="32" name="Picture Placeholder 31"/>
          <p:cNvSpPr>
            <a:spLocks noGrp="1"/>
          </p:cNvSpPr>
          <p:nvPr>
            <p:ph type="pic" sz="quarter" idx="126"/>
          </p:nvPr>
        </p:nvSpPr>
        <p:spPr/>
      </p:sp>
      <p:sp>
        <p:nvSpPr>
          <p:cNvPr id="33" name="Picture Placeholder 32"/>
          <p:cNvSpPr>
            <a:spLocks noGrp="1"/>
          </p:cNvSpPr>
          <p:nvPr>
            <p:ph type="pic" sz="quarter" idx="127"/>
          </p:nvPr>
        </p:nvSpPr>
        <p:spPr/>
      </p:sp>
      <p:pic>
        <p:nvPicPr>
          <p:cNvPr id="5" name="Picture Placeholder 4"/>
          <p:cNvPicPr>
            <a:picLocks noGrp="1" noChangeAspect="1"/>
          </p:cNvPicPr>
          <p:nvPr>
            <p:ph type="pic" sz="quarter" idx="128"/>
          </p:nvPr>
        </p:nvPicPr>
        <p:blipFill>
          <a:blip r:embed="rId5">
            <a:extLst>
              <a:ext uri="{28A0092B-C50C-407E-A947-70E740481C1C}">
                <a14:useLocalDpi xmlns:a14="http://schemas.microsoft.com/office/drawing/2010/main" val="0"/>
              </a:ext>
            </a:extLst>
          </a:blip>
          <a:stretch>
            <a:fillRect/>
          </a:stretch>
        </p:blipFill>
        <p:spPr>
          <a:xfrm>
            <a:off x="12405484" y="25313640"/>
            <a:ext cx="8412236" cy="6124303"/>
          </a:xfrm>
        </p:spPr>
      </p:pic>
      <p:pic>
        <p:nvPicPr>
          <p:cNvPr id="78" name="Picture Placeholder 77"/>
          <p:cNvPicPr>
            <a:picLocks noGrp="1" noChangeAspect="1"/>
          </p:cNvPicPr>
          <p:nvPr>
            <p:ph type="pic" sz="quarter" idx="130"/>
          </p:nvPr>
        </p:nvPicPr>
        <p:blipFill>
          <a:blip r:embed="rId6">
            <a:extLst>
              <a:ext uri="{28A0092B-C50C-407E-A947-70E740481C1C}">
                <a14:useLocalDpi xmlns:a14="http://schemas.microsoft.com/office/drawing/2010/main" val="0"/>
              </a:ext>
            </a:extLst>
          </a:blip>
          <a:stretch>
            <a:fillRect/>
          </a:stretch>
        </p:blipFill>
        <p:spPr>
          <a:xfrm>
            <a:off x="22765407" y="18230328"/>
            <a:ext cx="9017875" cy="7083312"/>
          </a:xfrm>
        </p:spPr>
      </p:pic>
      <p:pic>
        <p:nvPicPr>
          <p:cNvPr id="77" name="Picture Placeholder 76"/>
          <p:cNvPicPr>
            <a:picLocks noGrp="1" noChangeAspect="1"/>
          </p:cNvPicPr>
          <p:nvPr>
            <p:ph type="pic" sz="quarter" idx="131"/>
          </p:nvPr>
        </p:nvPicPr>
        <p:blipFill>
          <a:blip r:embed="rId7">
            <a:extLst>
              <a:ext uri="{28A0092B-C50C-407E-A947-70E740481C1C}">
                <a14:useLocalDpi xmlns:a14="http://schemas.microsoft.com/office/drawing/2010/main" val="0"/>
              </a:ext>
            </a:extLst>
          </a:blip>
          <a:stretch>
            <a:fillRect/>
          </a:stretch>
        </p:blipFill>
        <p:spPr>
          <a:xfrm>
            <a:off x="33612082" y="8409655"/>
            <a:ext cx="8607974" cy="6379411"/>
          </a:xfrm>
        </p:spPr>
      </p:pic>
      <p:pic>
        <p:nvPicPr>
          <p:cNvPr id="76" name="Picture Placeholder 75"/>
          <p:cNvPicPr>
            <a:picLocks noGrp="1" noChangeAspect="1"/>
          </p:cNvPicPr>
          <p:nvPr>
            <p:ph type="pic" sz="quarter" idx="132"/>
          </p:nvPr>
        </p:nvPicPr>
        <p:blipFill>
          <a:blip r:embed="rId8">
            <a:extLst>
              <a:ext uri="{28A0092B-C50C-407E-A947-70E740481C1C}">
                <a14:useLocalDpi xmlns:a14="http://schemas.microsoft.com/office/drawing/2010/main" val="0"/>
              </a:ext>
            </a:extLst>
          </a:blip>
          <a:stretch>
            <a:fillRect/>
          </a:stretch>
        </p:blipFill>
        <p:spPr>
          <a:xfrm>
            <a:off x="12405492" y="18670239"/>
            <a:ext cx="8412235" cy="6062630"/>
          </a:xfrm>
        </p:spPr>
      </p:pic>
      <p:pic>
        <p:nvPicPr>
          <p:cNvPr id="72" name="Picture Placeholder 71"/>
          <p:cNvPicPr>
            <a:picLocks noGrp="1" noChangeAspect="1"/>
          </p:cNvPicPr>
          <p:nvPr>
            <p:ph type="pic" sz="quarter" idx="133"/>
          </p:nvPr>
        </p:nvPicPr>
        <p:blipFill>
          <a:blip r:embed="rId9">
            <a:extLst>
              <a:ext uri="{28A0092B-C50C-407E-A947-70E740481C1C}">
                <a14:useLocalDpi xmlns:a14="http://schemas.microsoft.com/office/drawing/2010/main" val="0"/>
              </a:ext>
            </a:extLst>
          </a:blip>
          <a:srcRect t="9208" b="9208"/>
          <a:stretch>
            <a:fillRect/>
          </a:stretch>
        </p:blipFill>
        <p:spPr>
          <a:xfrm>
            <a:off x="1618375" y="25679399"/>
            <a:ext cx="8628436" cy="5758544"/>
          </a:xfrm>
        </p:spPr>
      </p:pic>
      <p:pic>
        <p:nvPicPr>
          <p:cNvPr id="70" name="Picture Placeholder 69"/>
          <p:cNvPicPr>
            <a:picLocks noGrp="1" noChangeAspect="1"/>
          </p:cNvPicPr>
          <p:nvPr>
            <p:ph type="pic" sz="quarter" idx="134"/>
          </p:nvPr>
        </p:nvPicPr>
        <p:blipFill>
          <a:blip r:embed="rId10">
            <a:extLst>
              <a:ext uri="{28A0092B-C50C-407E-A947-70E740481C1C}">
                <a14:useLocalDpi xmlns:a14="http://schemas.microsoft.com/office/drawing/2010/main" val="0"/>
              </a:ext>
            </a:extLst>
          </a:blip>
          <a:stretch>
            <a:fillRect/>
          </a:stretch>
        </p:blipFill>
        <p:spPr>
          <a:xfrm>
            <a:off x="12405492" y="8525837"/>
            <a:ext cx="8412235" cy="6563846"/>
          </a:xfrm>
        </p:spPr>
      </p:pic>
      <p:pic>
        <p:nvPicPr>
          <p:cNvPr id="68" name="Picture Placeholder 67"/>
          <p:cNvPicPr>
            <a:picLocks noGrp="1" noChangeAspect="1"/>
          </p:cNvPicPr>
          <p:nvPr>
            <p:ph type="pic" sz="quarter" idx="135"/>
          </p:nvPr>
        </p:nvPicPr>
        <p:blipFill>
          <a:blip r:embed="rId11">
            <a:extLst>
              <a:ext uri="{28A0092B-C50C-407E-A947-70E740481C1C}">
                <a14:useLocalDpi xmlns:a14="http://schemas.microsoft.com/office/drawing/2010/main" val="0"/>
              </a:ext>
            </a:extLst>
          </a:blip>
          <a:stretch>
            <a:fillRect/>
          </a:stretch>
        </p:blipFill>
        <p:spPr>
          <a:xfrm>
            <a:off x="3175937" y="12246059"/>
            <a:ext cx="5684290" cy="5257998"/>
          </a:xfrm>
        </p:spPr>
      </p:pic>
      <p:sp>
        <p:nvSpPr>
          <p:cNvPr id="42" name="Text Placeholder 41"/>
          <p:cNvSpPr>
            <a:spLocks noGrp="1"/>
          </p:cNvSpPr>
          <p:nvPr>
            <p:ph type="body" sz="quarter" idx="136"/>
          </p:nvPr>
        </p:nvSpPr>
        <p:spPr/>
        <p:txBody>
          <a:bodyPr/>
          <a:lstStyle/>
          <a:p>
            <a:endParaRPr lang="en-US" dirty="0"/>
          </a:p>
        </p:txBody>
      </p:sp>
      <p:sp>
        <p:nvSpPr>
          <p:cNvPr id="43" name="Text Placeholder 42"/>
          <p:cNvSpPr>
            <a:spLocks noGrp="1"/>
          </p:cNvSpPr>
          <p:nvPr>
            <p:ph type="body" sz="quarter" idx="137"/>
          </p:nvPr>
        </p:nvSpPr>
        <p:spPr/>
        <p:txBody>
          <a:bodyPr/>
          <a:lstStyle/>
          <a:p>
            <a:endParaRPr lang="en-US" dirty="0"/>
          </a:p>
        </p:txBody>
      </p:sp>
      <p:sp>
        <p:nvSpPr>
          <p:cNvPr id="44" name="Text Placeholder 43"/>
          <p:cNvSpPr>
            <a:spLocks noGrp="1"/>
          </p:cNvSpPr>
          <p:nvPr>
            <p:ph type="body" sz="quarter" idx="138"/>
          </p:nvPr>
        </p:nvSpPr>
        <p:spPr/>
        <p:txBody>
          <a:bodyPr/>
          <a:lstStyle/>
          <a:p>
            <a:endParaRPr lang="en-US" dirty="0"/>
          </a:p>
        </p:txBody>
      </p:sp>
      <p:sp>
        <p:nvSpPr>
          <p:cNvPr id="45" name="Text Placeholder 44"/>
          <p:cNvSpPr>
            <a:spLocks noGrp="1"/>
          </p:cNvSpPr>
          <p:nvPr>
            <p:ph type="body" sz="quarter" idx="139"/>
          </p:nvPr>
        </p:nvSpPr>
        <p:spPr/>
        <p:txBody>
          <a:bodyPr/>
          <a:lstStyle/>
          <a:p>
            <a:endParaRPr lang="en-US" dirty="0"/>
          </a:p>
        </p:txBody>
      </p:sp>
      <p:sp>
        <p:nvSpPr>
          <p:cNvPr id="46" name="Text Placeholder 45"/>
          <p:cNvSpPr>
            <a:spLocks noGrp="1"/>
          </p:cNvSpPr>
          <p:nvPr>
            <p:ph type="body" sz="quarter" idx="140"/>
          </p:nvPr>
        </p:nvSpPr>
        <p:spPr/>
        <p:txBody>
          <a:bodyPr/>
          <a:lstStyle/>
          <a:p>
            <a:endParaRPr lang="en-US" dirty="0"/>
          </a:p>
        </p:txBody>
      </p:sp>
      <p:sp>
        <p:nvSpPr>
          <p:cNvPr id="47" name="Text Placeholder 46"/>
          <p:cNvSpPr>
            <a:spLocks noGrp="1"/>
          </p:cNvSpPr>
          <p:nvPr>
            <p:ph type="body" sz="quarter" idx="141"/>
          </p:nvPr>
        </p:nvSpPr>
        <p:spPr/>
        <p:txBody>
          <a:bodyPr/>
          <a:lstStyle/>
          <a:p>
            <a:endParaRPr lang="en-US" dirty="0"/>
          </a:p>
        </p:txBody>
      </p:sp>
      <p:sp>
        <p:nvSpPr>
          <p:cNvPr id="48" name="Text Placeholder 47"/>
          <p:cNvSpPr>
            <a:spLocks noGrp="1"/>
          </p:cNvSpPr>
          <p:nvPr>
            <p:ph type="body" sz="quarter" idx="142"/>
          </p:nvPr>
        </p:nvSpPr>
        <p:spPr/>
        <p:txBody>
          <a:bodyPr/>
          <a:lstStyle/>
          <a:p>
            <a:endParaRPr lang="en-US" dirty="0"/>
          </a:p>
        </p:txBody>
      </p:sp>
      <p:sp>
        <p:nvSpPr>
          <p:cNvPr id="49" name="Text Placeholder 48"/>
          <p:cNvSpPr>
            <a:spLocks noGrp="1"/>
          </p:cNvSpPr>
          <p:nvPr>
            <p:ph type="body" sz="quarter" idx="143"/>
          </p:nvPr>
        </p:nvSpPr>
        <p:spPr/>
        <p:txBody>
          <a:bodyPr/>
          <a:lstStyle/>
          <a:p>
            <a:endParaRPr lang="en-US" dirty="0"/>
          </a:p>
        </p:txBody>
      </p:sp>
      <p:sp>
        <p:nvSpPr>
          <p:cNvPr id="50" name="Text Placeholder 49"/>
          <p:cNvSpPr>
            <a:spLocks noGrp="1"/>
          </p:cNvSpPr>
          <p:nvPr>
            <p:ph type="body" sz="quarter" idx="144"/>
          </p:nvPr>
        </p:nvSpPr>
        <p:spPr/>
        <p:txBody>
          <a:bodyPr/>
          <a:lstStyle/>
          <a:p>
            <a:endParaRPr lang="en-US" dirty="0"/>
          </a:p>
        </p:txBody>
      </p:sp>
      <p:sp>
        <p:nvSpPr>
          <p:cNvPr id="51" name="Text Placeholder 50"/>
          <p:cNvSpPr>
            <a:spLocks noGrp="1"/>
          </p:cNvSpPr>
          <p:nvPr>
            <p:ph type="body" sz="quarter" idx="145"/>
          </p:nvPr>
        </p:nvSpPr>
        <p:spPr/>
        <p:txBody>
          <a:bodyPr/>
          <a:lstStyle/>
          <a:p>
            <a:endParaRPr lang="en-US" dirty="0"/>
          </a:p>
        </p:txBody>
      </p:sp>
      <p:sp>
        <p:nvSpPr>
          <p:cNvPr id="52" name="Text Placeholder 51"/>
          <p:cNvSpPr>
            <a:spLocks noGrp="1"/>
          </p:cNvSpPr>
          <p:nvPr>
            <p:ph type="body" sz="quarter" idx="146"/>
          </p:nvPr>
        </p:nvSpPr>
        <p:spPr/>
        <p:txBody>
          <a:bodyPr/>
          <a:lstStyle/>
          <a:p>
            <a:endParaRPr lang="en-US" dirty="0"/>
          </a:p>
        </p:txBody>
      </p:sp>
      <p:sp>
        <p:nvSpPr>
          <p:cNvPr id="53" name="Text Placeholder 52"/>
          <p:cNvSpPr>
            <a:spLocks noGrp="1"/>
          </p:cNvSpPr>
          <p:nvPr>
            <p:ph type="body" sz="quarter" idx="147"/>
          </p:nvPr>
        </p:nvSpPr>
        <p:spPr/>
        <p:txBody>
          <a:bodyPr/>
          <a:lstStyle/>
          <a:p>
            <a:endParaRPr lang="en-US" dirty="0"/>
          </a:p>
        </p:txBody>
      </p:sp>
      <p:sp>
        <p:nvSpPr>
          <p:cNvPr id="54" name="Text Placeholder 53"/>
          <p:cNvSpPr>
            <a:spLocks noGrp="1"/>
          </p:cNvSpPr>
          <p:nvPr>
            <p:ph type="body" sz="quarter" idx="148"/>
          </p:nvPr>
        </p:nvSpPr>
        <p:spPr/>
        <p:txBody>
          <a:bodyPr/>
          <a:lstStyle/>
          <a:p>
            <a:endParaRPr lang="en-US" dirty="0"/>
          </a:p>
        </p:txBody>
      </p:sp>
      <p:sp>
        <p:nvSpPr>
          <p:cNvPr id="55" name="Text Placeholder 54"/>
          <p:cNvSpPr>
            <a:spLocks noGrp="1"/>
          </p:cNvSpPr>
          <p:nvPr>
            <p:ph type="body" sz="quarter" idx="149"/>
          </p:nvPr>
        </p:nvSpPr>
        <p:spPr/>
        <p:txBody>
          <a:bodyPr/>
          <a:lstStyle/>
          <a:p>
            <a:endParaRPr lang="en-US" dirty="0"/>
          </a:p>
        </p:txBody>
      </p:sp>
      <p:sp>
        <p:nvSpPr>
          <p:cNvPr id="56" name="Text Placeholder 55"/>
          <p:cNvSpPr>
            <a:spLocks noGrp="1"/>
          </p:cNvSpPr>
          <p:nvPr>
            <p:ph type="body" sz="quarter" idx="150"/>
          </p:nvPr>
        </p:nvSpPr>
        <p:spPr>
          <a:xfrm>
            <a:off x="13611401" y="3337274"/>
            <a:ext cx="16852565" cy="2560632"/>
          </a:xfrm>
        </p:spPr>
        <p:txBody>
          <a:bodyPr wrap="square">
            <a:spAutoFit/>
          </a:bodyPr>
          <a:lstStyle/>
          <a:p>
            <a:endParaRPr lang="en-US" dirty="0" smtClean="0"/>
          </a:p>
          <a:p>
            <a:endParaRPr lang="en-US" dirty="0"/>
          </a:p>
        </p:txBody>
      </p:sp>
      <p:sp>
        <p:nvSpPr>
          <p:cNvPr id="57" name="Text Placeholder 56"/>
          <p:cNvSpPr>
            <a:spLocks noGrp="1"/>
          </p:cNvSpPr>
          <p:nvPr>
            <p:ph type="body" sz="quarter" idx="151"/>
          </p:nvPr>
        </p:nvSpPr>
        <p:spPr>
          <a:xfrm>
            <a:off x="9336938" y="1810349"/>
            <a:ext cx="25004885" cy="1280160"/>
          </a:xfrm>
        </p:spPr>
        <p:txBody>
          <a:bodyPr/>
          <a:lstStyle/>
          <a:p>
            <a:r>
              <a:rPr lang="en-US" dirty="0" smtClean="0"/>
              <a:t>Victor </a:t>
            </a:r>
            <a:r>
              <a:rPr lang="en-US" dirty="0" err="1" smtClean="0"/>
              <a:t>Molano</a:t>
            </a:r>
            <a:r>
              <a:rPr lang="en-US" dirty="0"/>
              <a:t>. </a:t>
            </a:r>
            <a:r>
              <a:rPr lang="en-US" dirty="0" smtClean="0"/>
              <a:t>E-mail: molanopa@nevada.unlv.edu </a:t>
            </a:r>
          </a:p>
          <a:p>
            <a:r>
              <a:rPr lang="en-US" dirty="0" smtClean="0"/>
              <a:t>University of Nevada, Las Vegas</a:t>
            </a:r>
            <a:endParaRPr lang="en-US" dirty="0"/>
          </a:p>
        </p:txBody>
      </p:sp>
      <p:pic>
        <p:nvPicPr>
          <p:cNvPr id="69" name="Picture Placeholder 68"/>
          <p:cNvPicPr>
            <a:picLocks noGrp="1" noChangeAspect="1"/>
          </p:cNvPicPr>
          <p:nvPr>
            <p:ph type="pic" sz="quarter" idx="15"/>
          </p:nvPr>
        </p:nvPicPr>
        <p:blipFill>
          <a:blip r:embed="rId12">
            <a:extLst>
              <a:ext uri="{28A0092B-C50C-407E-A947-70E740481C1C}">
                <a14:useLocalDpi xmlns:a14="http://schemas.microsoft.com/office/drawing/2010/main" val="0"/>
              </a:ext>
            </a:extLst>
          </a:blip>
          <a:stretch>
            <a:fillRect/>
          </a:stretch>
        </p:blipFill>
        <p:spPr>
          <a:xfrm>
            <a:off x="1460896" y="1077688"/>
            <a:ext cx="8426054" cy="2917371"/>
          </a:xfrm>
        </p:spPr>
      </p:pic>
      <p:sp>
        <p:nvSpPr>
          <p:cNvPr id="74" name="Text Placeholder 7"/>
          <p:cNvSpPr txBox="1">
            <a:spLocks/>
          </p:cNvSpPr>
          <p:nvPr/>
        </p:nvSpPr>
        <p:spPr>
          <a:xfrm>
            <a:off x="11587174" y="15731198"/>
            <a:ext cx="10048872" cy="2554522"/>
          </a:xfrm>
          <a:prstGeom prst="rect">
            <a:avLst/>
          </a:prstGeom>
        </p:spPr>
        <p:txBody>
          <a:bodyPr wrap="square" lIns="228514" tIns="228514" rIns="228514" bIns="228514">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056" indent="-457056">
              <a:buFont typeface="Arial" pitchFamily="34" charset="0"/>
              <a:buChar char="•"/>
            </a:pPr>
            <a:r>
              <a:rPr lang="en-US" sz="3400" dirty="0"/>
              <a:t>The application should be able to give the user the different required input methods such as buttons, and ways to collect data depending </a:t>
            </a:r>
            <a:r>
              <a:rPr lang="en-US" sz="3400" dirty="0"/>
              <a:t>on </a:t>
            </a:r>
            <a:r>
              <a:rPr lang="en-US" sz="3400" dirty="0"/>
              <a:t>the study or design in progress.</a:t>
            </a:r>
          </a:p>
        </p:txBody>
      </p:sp>
      <p:sp>
        <p:nvSpPr>
          <p:cNvPr id="60" name="Text Placeholder 9"/>
          <p:cNvSpPr txBox="1">
            <a:spLocks/>
          </p:cNvSpPr>
          <p:nvPr/>
        </p:nvSpPr>
        <p:spPr>
          <a:xfrm>
            <a:off x="22259930" y="26304583"/>
            <a:ext cx="10048872" cy="5170622"/>
          </a:xfrm>
          <a:prstGeom prst="rect">
            <a:avLst/>
          </a:prstGeom>
        </p:spPr>
        <p:txBody>
          <a:bodyPr wrap="square" lIns="228514" tIns="228514" rIns="228514" bIns="228514">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792" indent="-342792">
              <a:buFont typeface="Arial" pitchFamily="34" charset="0"/>
              <a:buChar char="•"/>
            </a:pPr>
            <a:r>
              <a:rPr lang="en-US" sz="3400" dirty="0"/>
              <a:t>Turning movement counts:</a:t>
            </a:r>
          </a:p>
          <a:p>
            <a:pPr marL="1828138" lvl="1" indent="-342792">
              <a:buFont typeface="Arial" pitchFamily="34" charset="0"/>
              <a:buChar char="•"/>
            </a:pPr>
            <a:r>
              <a:rPr lang="en-US" sz="3400" dirty="0"/>
              <a:t>Left </a:t>
            </a:r>
            <a:r>
              <a:rPr lang="en-US" sz="3400" dirty="0"/>
              <a:t>and right turns at </a:t>
            </a:r>
            <a:r>
              <a:rPr lang="en-US" sz="3400" dirty="0"/>
              <a:t>each approach</a:t>
            </a:r>
          </a:p>
          <a:p>
            <a:pPr marL="342792" indent="-342792">
              <a:buFont typeface="Arial" pitchFamily="34" charset="0"/>
              <a:buChar char="•"/>
            </a:pPr>
            <a:r>
              <a:rPr lang="en-US" sz="3400" dirty="0"/>
              <a:t>Vehicle classification:</a:t>
            </a:r>
          </a:p>
          <a:p>
            <a:pPr marL="1828138" lvl="1" indent="-342792">
              <a:buFont typeface="Arial" pitchFamily="34" charset="0"/>
              <a:buChar char="•"/>
            </a:pPr>
            <a:r>
              <a:rPr lang="en-US" sz="3400" dirty="0"/>
              <a:t>The classification of 12 different vehicles can be  done</a:t>
            </a:r>
          </a:p>
          <a:p>
            <a:pPr marL="342792" indent="-342792">
              <a:buFont typeface="Arial" pitchFamily="34" charset="0"/>
              <a:buChar char="•"/>
            </a:pPr>
            <a:r>
              <a:rPr lang="en-US" sz="3400" dirty="0"/>
              <a:t>Pedestrian counts:</a:t>
            </a:r>
            <a:endParaRPr lang="en-US" sz="3400" dirty="0"/>
          </a:p>
          <a:p>
            <a:pPr marL="1828138" lvl="1" indent="-342792">
              <a:buFont typeface="Arial" pitchFamily="34" charset="0"/>
              <a:buChar char="•"/>
            </a:pPr>
            <a:r>
              <a:rPr lang="en-US" sz="3400" dirty="0"/>
              <a:t>The type, approach and number of pedestrians can be recorded </a:t>
            </a:r>
          </a:p>
        </p:txBody>
      </p:sp>
      <p:sp>
        <p:nvSpPr>
          <p:cNvPr id="34" name="Picture Placeholder 33"/>
          <p:cNvSpPr>
            <a:spLocks noGrp="1"/>
          </p:cNvSpPr>
          <p:nvPr>
            <p:ph type="pic" sz="quarter" idx="129"/>
          </p:nvPr>
        </p:nvSpPr>
        <p:spPr/>
      </p:sp>
      <p:pic>
        <p:nvPicPr>
          <p:cNvPr id="62" name="Picture Placeholder 7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65407" y="8760921"/>
            <a:ext cx="9017875" cy="6970277"/>
          </a:xfrm>
          <a:prstGeom prst="rect">
            <a:avLst/>
          </a:prstGeom>
          <a:solidFill>
            <a:schemeClr val="bg2"/>
          </a:solidFill>
          <a:ln>
            <a:solidFill>
              <a:schemeClr val="tx2"/>
            </a:solidFill>
          </a:ln>
          <a:effectLst/>
        </p:spPr>
      </p:pic>
      <p:sp>
        <p:nvSpPr>
          <p:cNvPr id="64" name="Text Placeholder 9"/>
          <p:cNvSpPr txBox="1">
            <a:spLocks/>
          </p:cNvSpPr>
          <p:nvPr/>
        </p:nvSpPr>
        <p:spPr>
          <a:xfrm>
            <a:off x="22259928" y="15970119"/>
            <a:ext cx="10332653" cy="1508083"/>
          </a:xfrm>
          <a:prstGeom prst="rect">
            <a:avLst/>
          </a:prstGeom>
        </p:spPr>
        <p:txBody>
          <a:bodyPr wrap="square" lIns="228514" tIns="228514" rIns="228514" bIns="228514">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056" indent="-457056">
              <a:buFont typeface="Arial" pitchFamily="34" charset="0"/>
              <a:buChar char="•"/>
            </a:pPr>
            <a:r>
              <a:rPr lang="en-US" sz="3400" dirty="0"/>
              <a:t>The initial screen contains the name of the application, name, and links to the functions.</a:t>
            </a:r>
          </a:p>
        </p:txBody>
      </p:sp>
      <p:sp>
        <p:nvSpPr>
          <p:cNvPr id="66" name="Text Placeholder 9"/>
          <p:cNvSpPr txBox="1">
            <a:spLocks/>
          </p:cNvSpPr>
          <p:nvPr/>
        </p:nvSpPr>
        <p:spPr>
          <a:xfrm>
            <a:off x="32927930" y="5331986"/>
            <a:ext cx="10048872" cy="3077669"/>
          </a:xfrm>
          <a:prstGeom prst="rect">
            <a:avLst/>
          </a:prstGeom>
        </p:spPr>
        <p:txBody>
          <a:bodyPr wrap="square" lIns="228514" tIns="228514" rIns="228514" bIns="228514">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056" indent="-457056">
              <a:buFont typeface="Arial" pitchFamily="34" charset="0"/>
              <a:buChar char="•"/>
            </a:pPr>
            <a:r>
              <a:rPr lang="en-US" sz="3400" dirty="0"/>
              <a:t>For all cases the screen will be on hold until the user code the number of periods and the total time for the data collection. once the user press the start button the application will start collecting data</a:t>
            </a:r>
            <a:endParaRPr lang="en-US" sz="3400" dirty="0"/>
          </a:p>
        </p:txBody>
      </p:sp>
      <p:pic>
        <p:nvPicPr>
          <p:cNvPr id="63" name="Picture Placeholder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341816" y="984117"/>
            <a:ext cx="8430768" cy="2932642"/>
          </a:xfrm>
          <a:prstGeom prst="rect">
            <a:avLst/>
          </a:prstGeom>
        </p:spPr>
      </p:pic>
    </p:spTree>
  </p:cSld>
  <p:clrMapOvr>
    <a:masterClrMapping/>
  </p:clrMapOvr>
</p:sld>
</file>

<file path=ppt/theme/theme1.xml><?xml version="1.0" encoding="utf-8"?>
<a:theme xmlns:a="http://schemas.openxmlformats.org/drawingml/2006/main" name="PosterPresentations.com-36x48-Template-V2b">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Highlight">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PosterPresentations.com-36x48-Template-V2b</Template>
  <TotalTime>162</TotalTime>
  <Words>484</Words>
  <Application>Microsoft Office PowerPoint</Application>
  <PresentationFormat>Custom</PresentationFormat>
  <Paragraphs>41</Paragraphs>
  <Slides>1</Slides>
  <Notes>1</Notes>
  <HiddenSlides>0</HiddenSlides>
  <MMClips>0</MMClips>
  <ScaleCrop>false</ScaleCrop>
  <HeadingPairs>
    <vt:vector size="4" baseType="variant">
      <vt:variant>
        <vt:lpstr>Theme</vt:lpstr>
      </vt:variant>
      <vt:variant>
        <vt:i4>4</vt:i4>
      </vt:variant>
      <vt:variant>
        <vt:lpstr>Slide Titles</vt:lpstr>
      </vt:variant>
      <vt:variant>
        <vt:i4>1</vt:i4>
      </vt:variant>
    </vt:vector>
  </HeadingPairs>
  <TitlesOfParts>
    <vt:vector size="5" baseType="lpstr">
      <vt:lpstr>PosterPresentations.com-36x48-Template-V2b</vt:lpstr>
      <vt:lpstr>1_Classic 3 Columns</vt:lpstr>
      <vt:lpstr>Classic - Wide Center</vt:lpstr>
      <vt:lpstr>Right Highlight</vt:lpstr>
      <vt:lpstr>Traffic Counter Mobile Application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PosterPresentations.com - 510.649.3001</dc:creator>
  <dc:description>This template is the property of PosterPresentations.com. Call us if you need help with this poster template._x000d_
1-866-649-3004           _x000d_
 (c)PosterPresentations.com</dc:description>
  <cp:lastModifiedBy>Victor Molano</cp:lastModifiedBy>
  <cp:revision>25</cp:revision>
  <dcterms:created xsi:type="dcterms:W3CDTF">2011-04-21T17:08:10Z</dcterms:created>
  <dcterms:modified xsi:type="dcterms:W3CDTF">2012-04-12T18:32:20Z</dcterms:modified>
</cp:coreProperties>
</file>